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9.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Lst>
  <p:notesMasterIdLst>
    <p:notesMasterId r:id="rId4"/>
  </p:notesMasterIdLst>
  <p:sldIdLst>
    <p:sldId id="957" r:id="rId3"/>
    <p:sldId id="969" r:id="rId5"/>
    <p:sldId id="958" r:id="rId6"/>
    <p:sldId id="984" r:id="rId7"/>
    <p:sldId id="986" r:id="rId8"/>
    <p:sldId id="1012" r:id="rId9"/>
    <p:sldId id="985" r:id="rId10"/>
    <p:sldId id="1015" r:id="rId11"/>
    <p:sldId id="1017" r:id="rId12"/>
    <p:sldId id="1018" r:id="rId13"/>
    <p:sldId id="1041" r:id="rId14"/>
    <p:sldId id="1043" r:id="rId15"/>
    <p:sldId id="1040" r:id="rId16"/>
    <p:sldId id="1046" r:id="rId17"/>
    <p:sldId id="1045" r:id="rId18"/>
    <p:sldId id="1016" r:id="rId19"/>
    <p:sldId id="988" r:id="rId20"/>
    <p:sldId id="993" r:id="rId21"/>
    <p:sldId id="1013" r:id="rId22"/>
    <p:sldId id="1032" r:id="rId23"/>
    <p:sldId id="1014" r:id="rId24"/>
    <p:sldId id="1047" r:id="rId25"/>
    <p:sldId id="1011" r:id="rId26"/>
    <p:sldId id="1033" r:id="rId27"/>
    <p:sldId id="321" r:id="rId28"/>
    <p:sldId id="1024" r:id="rId29"/>
    <p:sldId id="1034" r:id="rId30"/>
    <p:sldId id="1035" r:id="rId31"/>
    <p:sldId id="1036" r:id="rId32"/>
    <p:sldId id="1038" r:id="rId33"/>
    <p:sldId id="335" r:id="rId34"/>
    <p:sldId id="282" r:id="rId35"/>
    <p:sldId id="350" r:id="rId36"/>
    <p:sldId id="351" r:id="rId37"/>
    <p:sldId id="323" r:id="rId38"/>
    <p:sldId id="288" r:id="rId39"/>
    <p:sldId id="354" r:id="rId40"/>
    <p:sldId id="290" r:id="rId41"/>
    <p:sldId id="355" r:id="rId42"/>
    <p:sldId id="356" r:id="rId43"/>
    <p:sldId id="293" r:id="rId44"/>
    <p:sldId id="336" r:id="rId45"/>
    <p:sldId id="357" r:id="rId46"/>
    <p:sldId id="358" r:id="rId47"/>
    <p:sldId id="359" r:id="rId48"/>
    <p:sldId id="297" r:id="rId49"/>
    <p:sldId id="360" r:id="rId50"/>
    <p:sldId id="361" r:id="rId51"/>
    <p:sldId id="362" r:id="rId52"/>
    <p:sldId id="363" r:id="rId53"/>
    <p:sldId id="364" r:id="rId54"/>
    <p:sldId id="1039" r:id="rId55"/>
  </p:sldIdLst>
  <p:sldSz cx="6858000" cy="51435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65" userDrawn="1">
          <p15:clr>
            <a:srgbClr val="A4A3A4"/>
          </p15:clr>
        </p15:guide>
        <p15:guide id="2" pos="210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lc" initials="x" lastIdx="1" clrIdx="0"/>
  <p:cmAuthor id="2" name="Jin Sun" initials="J.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0C0"/>
    <a:srgbClr val="EA996F"/>
    <a:srgbClr val="F8CF1C"/>
    <a:srgbClr val="DAE3F4"/>
    <a:srgbClr val="99B822"/>
    <a:srgbClr val="00AF50"/>
    <a:srgbClr val="E9B200"/>
    <a:srgbClr val="91D14F"/>
    <a:srgbClr val="C4E0B7"/>
    <a:srgbClr val="C5E0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79" autoAdjust="0"/>
    <p:restoredTop sz="93939" autoAdjust="0"/>
  </p:normalViewPr>
  <p:slideViewPr>
    <p:cSldViewPr snapToGrid="0" showGuides="1">
      <p:cViewPr varScale="1">
        <p:scale>
          <a:sx n="205" d="100"/>
          <a:sy n="205" d="100"/>
        </p:scale>
        <p:origin x="2112" y="104"/>
      </p:cViewPr>
      <p:guideLst>
        <p:guide orient="horz" pos="1465"/>
        <p:guide pos="2102"/>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78" d="100"/>
          <a:sy n="78" d="100"/>
        </p:scale>
        <p:origin x="-2022" y="-96"/>
      </p:cViewPr>
      <p:guideLst>
        <p:guide orient="horz" pos="2604"/>
        <p:guide pos="2102"/>
      </p:guideLst>
    </p:cSldViewPr>
  </p:notes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9" Type="http://schemas.openxmlformats.org/officeDocument/2006/relationships/commentAuthors" Target="commentAuthors.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10.vml.rels><?xml version="1.0" encoding="UTF-8" standalone="yes"?>
<Relationships xmlns="http://schemas.openxmlformats.org/package/2006/relationships"><Relationship Id="rId5" Type="http://schemas.openxmlformats.org/officeDocument/2006/relationships/image" Target="../media/image126.wmf"/><Relationship Id="rId4" Type="http://schemas.openxmlformats.org/officeDocument/2006/relationships/image" Target="../media/image125.wmf"/><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s>
</file>

<file path=ppt/drawings/_rels/vmlDrawing11.vml.rels><?xml version="1.0" encoding="UTF-8" standalone="yes"?>
<Relationships xmlns="http://schemas.openxmlformats.org/package/2006/relationships"><Relationship Id="rId5" Type="http://schemas.openxmlformats.org/officeDocument/2006/relationships/image" Target="../media/image132.wmf"/><Relationship Id="rId4" Type="http://schemas.openxmlformats.org/officeDocument/2006/relationships/image" Target="../media/image131.wmf"/><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13.vml.rels><?xml version="1.0" encoding="UTF-8" standalone="yes"?>
<Relationships xmlns="http://schemas.openxmlformats.org/package/2006/relationships"><Relationship Id="rId4" Type="http://schemas.openxmlformats.org/officeDocument/2006/relationships/image" Target="../media/image138.wmf"/><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s>
</file>

<file path=ppt/drawings/_rels/vmlDrawing2.vml.rels><?xml version="1.0" encoding="UTF-8" standalone="yes"?>
<Relationships xmlns="http://schemas.openxmlformats.org/package/2006/relationships"><Relationship Id="rId9" Type="http://schemas.openxmlformats.org/officeDocument/2006/relationships/image" Target="../media/image55.wmf"/><Relationship Id="rId8" Type="http://schemas.openxmlformats.org/officeDocument/2006/relationships/image" Target="../media/image54.wmf"/><Relationship Id="rId7" Type="http://schemas.openxmlformats.org/officeDocument/2006/relationships/image" Target="../media/image53.wmf"/><Relationship Id="rId6" Type="http://schemas.openxmlformats.org/officeDocument/2006/relationships/image" Target="../media/image52.wmf"/><Relationship Id="rId5" Type="http://schemas.openxmlformats.org/officeDocument/2006/relationships/image" Target="../media/image51.wmf"/><Relationship Id="rId4" Type="http://schemas.openxmlformats.org/officeDocument/2006/relationships/image" Target="../media/image50.wmf"/><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4.vml.rels><?xml version="1.0" encoding="UTF-8" standalone="yes"?>
<Relationships xmlns="http://schemas.openxmlformats.org/package/2006/relationships"><Relationship Id="rId7" Type="http://schemas.openxmlformats.org/officeDocument/2006/relationships/image" Target="../media/image87.wmf"/><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s>
</file>

<file path=ppt/drawings/_rels/vmlDrawing8.vml.rels><?xml version="1.0" encoding="UTF-8" standalone="yes"?>
<Relationships xmlns="http://schemas.openxmlformats.org/package/2006/relationships"><Relationship Id="rId7" Type="http://schemas.openxmlformats.org/officeDocument/2006/relationships/image" Target="../media/image109.wmf"/><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106.wmf"/><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s>
</file>

<file path=ppt/drawings/_rels/vmlDrawing9.vml.rels><?xml version="1.0" encoding="UTF-8" standalone="yes"?>
<Relationships xmlns="http://schemas.openxmlformats.org/package/2006/relationships"><Relationship Id="rId9" Type="http://schemas.openxmlformats.org/officeDocument/2006/relationships/image" Target="../media/image118.wmf"/><Relationship Id="rId8" Type="http://schemas.openxmlformats.org/officeDocument/2006/relationships/image" Target="../media/image117.wmf"/><Relationship Id="rId7" Type="http://schemas.openxmlformats.org/officeDocument/2006/relationships/image" Target="../media/image116.wmf"/><Relationship Id="rId6" Type="http://schemas.openxmlformats.org/officeDocument/2006/relationships/image" Target="../media/image115.wmf"/><Relationship Id="rId5" Type="http://schemas.openxmlformats.org/officeDocument/2006/relationships/image" Target="../media/image114.wmf"/><Relationship Id="rId4" Type="http://schemas.openxmlformats.org/officeDocument/2006/relationships/image" Target="../media/image113.wmf"/><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5FE5AC-A70F-482F-AF85-E1068425933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E71946-36CC-463A-AE34-5E5C87B1D0A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82E71946-36CC-463A-AE34-5E5C87B1D0A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6" Type="http://schemas.openxmlformats.org/officeDocument/2006/relationships/tags" Target="../tags/tag24.xml"/><Relationship Id="rId25" Type="http://schemas.openxmlformats.org/officeDocument/2006/relationships/tags" Target="../tags/tag23.xml"/><Relationship Id="rId24" Type="http://schemas.openxmlformats.org/officeDocument/2006/relationships/tags" Target="../tags/tag22.xml"/><Relationship Id="rId23" Type="http://schemas.openxmlformats.org/officeDocument/2006/relationships/tags" Target="../tags/tag21.xml"/><Relationship Id="rId22" Type="http://schemas.openxmlformats.org/officeDocument/2006/relationships/tags" Target="../tags/tag20.xml"/><Relationship Id="rId21" Type="http://schemas.openxmlformats.org/officeDocument/2006/relationships/tags" Target="../tags/tag19.xml"/><Relationship Id="rId20" Type="http://schemas.openxmlformats.org/officeDocument/2006/relationships/tags" Target="../tags/tag18.xml"/><Relationship Id="rId2" Type="http://schemas.openxmlformats.org/officeDocument/2006/relationships/tags" Target="../tags/tag1.xml"/><Relationship Id="rId19" Type="http://schemas.openxmlformats.org/officeDocument/2006/relationships/tags" Target="../tags/tag17.xml"/><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3" Type="http://schemas.openxmlformats.org/officeDocument/2006/relationships/tags" Target="../tags/tag45.xml"/><Relationship Id="rId22" Type="http://schemas.openxmlformats.org/officeDocument/2006/relationships/tags" Target="../tags/tag44.xml"/><Relationship Id="rId21" Type="http://schemas.openxmlformats.org/officeDocument/2006/relationships/tags" Target="../tags/tag43.xml"/><Relationship Id="rId20" Type="http://schemas.openxmlformats.org/officeDocument/2006/relationships/tags" Target="../tags/tag42.xml"/><Relationship Id="rId2" Type="http://schemas.openxmlformats.org/officeDocument/2006/relationships/tags" Target="../tags/tag25.xml"/><Relationship Id="rId19" Type="http://schemas.openxmlformats.org/officeDocument/2006/relationships/tags" Target="../tags/tag41.xml"/><Relationship Id="rId18" Type="http://schemas.openxmlformats.org/officeDocument/2006/relationships/tags" Target="../tags/tag40.xml"/><Relationship Id="rId17" Type="http://schemas.openxmlformats.org/officeDocument/2006/relationships/tags" Target="../tags/tag39.xml"/><Relationship Id="rId16" Type="http://schemas.openxmlformats.org/officeDocument/2006/relationships/tags" Target="../tags/tag38.xml"/><Relationship Id="rId15" Type="http://schemas.openxmlformats.org/officeDocument/2006/relationships/tags" Target="../tags/tag37.xml"/><Relationship Id="rId14" Type="http://schemas.openxmlformats.org/officeDocument/2006/relationships/tags" Target="../tags/tag36.xml"/><Relationship Id="rId13" Type="http://schemas.openxmlformats.org/officeDocument/2006/relationships/tags" Target="../tags/tag35.xml"/><Relationship Id="rId12" Type="http://schemas.openxmlformats.org/officeDocument/2006/relationships/tags" Target="../tags/tag34.xml"/><Relationship Id="rId11" Type="http://schemas.openxmlformats.org/officeDocument/2006/relationships/tags" Target="../tags/tag33.xml"/><Relationship Id="rId10" Type="http://schemas.openxmlformats.org/officeDocument/2006/relationships/image" Target="../media/image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4" Type="http://schemas.openxmlformats.org/officeDocument/2006/relationships/tags" Target="../tags/tag67.xml"/><Relationship Id="rId23" Type="http://schemas.openxmlformats.org/officeDocument/2006/relationships/tags" Target="../tags/tag66.xml"/><Relationship Id="rId22" Type="http://schemas.openxmlformats.org/officeDocument/2006/relationships/tags" Target="../tags/tag65.xml"/><Relationship Id="rId21" Type="http://schemas.openxmlformats.org/officeDocument/2006/relationships/tags" Target="../tags/tag64.xml"/><Relationship Id="rId20" Type="http://schemas.openxmlformats.org/officeDocument/2006/relationships/tags" Target="../tags/tag63.xml"/><Relationship Id="rId2" Type="http://schemas.openxmlformats.org/officeDocument/2006/relationships/tags" Target="../tags/tag46.xml"/><Relationship Id="rId19" Type="http://schemas.openxmlformats.org/officeDocument/2006/relationships/tags" Target="../tags/tag62.xml"/><Relationship Id="rId18" Type="http://schemas.openxmlformats.org/officeDocument/2006/relationships/tags" Target="../tags/tag61.xml"/><Relationship Id="rId17" Type="http://schemas.openxmlformats.org/officeDocument/2006/relationships/tags" Target="../tags/tag60.xml"/><Relationship Id="rId16" Type="http://schemas.openxmlformats.org/officeDocument/2006/relationships/tags" Target="../tags/tag59.xml"/><Relationship Id="rId15" Type="http://schemas.openxmlformats.org/officeDocument/2006/relationships/tags" Target="../tags/tag58.xml"/><Relationship Id="rId14" Type="http://schemas.openxmlformats.org/officeDocument/2006/relationships/tags" Target="../tags/tag57.xml"/><Relationship Id="rId13" Type="http://schemas.openxmlformats.org/officeDocument/2006/relationships/tags" Target="../tags/tag56.xml"/><Relationship Id="rId12" Type="http://schemas.openxmlformats.org/officeDocument/2006/relationships/tags" Target="../tags/tag55.xml"/><Relationship Id="rId11" Type="http://schemas.openxmlformats.org/officeDocument/2006/relationships/tags" Target="../tags/tag54.xml"/><Relationship Id="rId10"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9" Type="http://schemas.openxmlformats.org/officeDocument/2006/relationships/tags" Target="../tags/tag84.xml"/><Relationship Id="rId18" Type="http://schemas.openxmlformats.org/officeDocument/2006/relationships/tags" Target="../tags/tag83.xml"/><Relationship Id="rId17" Type="http://schemas.openxmlformats.org/officeDocument/2006/relationships/tags" Target="../tags/tag82.xml"/><Relationship Id="rId16" Type="http://schemas.openxmlformats.org/officeDocument/2006/relationships/tags" Target="../tags/tag81.xml"/><Relationship Id="rId15" Type="http://schemas.openxmlformats.org/officeDocument/2006/relationships/tags" Target="../tags/tag80.xml"/><Relationship Id="rId14" Type="http://schemas.openxmlformats.org/officeDocument/2006/relationships/tags" Target="../tags/tag79.xml"/><Relationship Id="rId13" Type="http://schemas.openxmlformats.org/officeDocument/2006/relationships/tags" Target="../tags/tag78.xml"/><Relationship Id="rId12" Type="http://schemas.openxmlformats.org/officeDocument/2006/relationships/tags" Target="../tags/tag77.xml"/><Relationship Id="rId11" Type="http://schemas.openxmlformats.org/officeDocument/2006/relationships/tags" Target="../tags/tag76.xml"/><Relationship Id="rId10"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0" Type="http://schemas.openxmlformats.org/officeDocument/2006/relationships/tags" Target="../tags/tag102.xml"/><Relationship Id="rId2" Type="http://schemas.openxmlformats.org/officeDocument/2006/relationships/tags" Target="../tags/tag85.xml"/><Relationship Id="rId19" Type="http://schemas.openxmlformats.org/officeDocument/2006/relationships/tags" Target="../tags/tag101.xml"/><Relationship Id="rId18" Type="http://schemas.openxmlformats.org/officeDocument/2006/relationships/tags" Target="../tags/tag100.xml"/><Relationship Id="rId17" Type="http://schemas.openxmlformats.org/officeDocument/2006/relationships/tags" Target="../tags/tag99.xml"/><Relationship Id="rId16" Type="http://schemas.openxmlformats.org/officeDocument/2006/relationships/tags" Target="../tags/tag98.xml"/><Relationship Id="rId15" Type="http://schemas.openxmlformats.org/officeDocument/2006/relationships/tags" Target="../tags/tag97.xml"/><Relationship Id="rId14" Type="http://schemas.openxmlformats.org/officeDocument/2006/relationships/tags" Target="../tags/tag96.xml"/><Relationship Id="rId13" Type="http://schemas.openxmlformats.org/officeDocument/2006/relationships/tags" Target="../tags/tag95.xml"/><Relationship Id="rId12" Type="http://schemas.openxmlformats.org/officeDocument/2006/relationships/tags" Target="../tags/tag94.xml"/><Relationship Id="rId11" Type="http://schemas.openxmlformats.org/officeDocument/2006/relationships/tags" Target="../tags/tag93.xml"/><Relationship Id="rId10"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4" Type="http://schemas.openxmlformats.org/officeDocument/2006/relationships/tags" Target="../tags/tag124.xml"/><Relationship Id="rId23" Type="http://schemas.openxmlformats.org/officeDocument/2006/relationships/tags" Target="../tags/tag123.xml"/><Relationship Id="rId22" Type="http://schemas.openxmlformats.org/officeDocument/2006/relationships/tags" Target="../tags/tag122.xml"/><Relationship Id="rId21" Type="http://schemas.openxmlformats.org/officeDocument/2006/relationships/tags" Target="../tags/tag121.xml"/><Relationship Id="rId20" Type="http://schemas.openxmlformats.org/officeDocument/2006/relationships/tags" Target="../tags/tag120.xml"/><Relationship Id="rId2" Type="http://schemas.openxmlformats.org/officeDocument/2006/relationships/tags" Target="../tags/tag103.xml"/><Relationship Id="rId19" Type="http://schemas.openxmlformats.org/officeDocument/2006/relationships/tags" Target="../tags/tag119.xml"/><Relationship Id="rId18" Type="http://schemas.openxmlformats.org/officeDocument/2006/relationships/tags" Target="../tags/tag118.xml"/><Relationship Id="rId17" Type="http://schemas.openxmlformats.org/officeDocument/2006/relationships/tags" Target="../tags/tag117.xml"/><Relationship Id="rId16" Type="http://schemas.openxmlformats.org/officeDocument/2006/relationships/tags" Target="../tags/tag116.xml"/><Relationship Id="rId15" Type="http://schemas.openxmlformats.org/officeDocument/2006/relationships/tags" Target="../tags/tag115.xml"/><Relationship Id="rId14" Type="http://schemas.openxmlformats.org/officeDocument/2006/relationships/tags" Target="../tags/tag114.xml"/><Relationship Id="rId13" Type="http://schemas.openxmlformats.org/officeDocument/2006/relationships/tags" Target="../tags/tag113.xml"/><Relationship Id="rId12" Type="http://schemas.openxmlformats.org/officeDocument/2006/relationships/tags" Target="../tags/tag112.xml"/><Relationship Id="rId11" Type="http://schemas.openxmlformats.org/officeDocument/2006/relationships/tags" Target="../tags/tag111.xml"/><Relationship Id="rId10" Type="http://schemas.openxmlformats.org/officeDocument/2006/relationships/image" Target="../media/image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514350" y="841772"/>
            <a:ext cx="58293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857250" y="2701528"/>
            <a:ext cx="51435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FF2346B-0DAA-414D-B270-759C463AC98C}" type="datetime1">
              <a:rPr lang="en-US" altLang="zh-CN"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2915543" y="740570"/>
            <a:ext cx="3471863"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781AFD9C-B7E5-4CD3-9390-BD76AB041E70}" type="datetime1">
              <a:rPr lang="en-US" altLang="zh-CN"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915543" y="740570"/>
            <a:ext cx="3471863"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593A3826-8550-4E8A-9F23-D955F24CF555}" type="datetime1">
              <a:rPr lang="en-US" altLang="zh-CN"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30E49241-7FF8-42BF-93C7-7378B644E679}" type="datetime1">
              <a:rPr lang="en-US" altLang="zh-CN"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273844"/>
            <a:ext cx="1478756"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71488" y="273844"/>
            <a:ext cx="4350544"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42141DD5-F134-4BC2-84A3-33BDC602036F}" type="datetime1">
              <a:rPr lang="en-US" altLang="zh-CN"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pic>
        <p:nvPicPr>
          <p:cNvPr id="2050" name="Picture 2" descr="C:\Documents and Settings\Administrator\桌面\图片1 拷贝.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9371"/>
          <a:stretch>
            <a:fillRect/>
          </a:stretch>
        </p:blipFill>
        <p:spPr bwMode="auto">
          <a:xfrm>
            <a:off x="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6"/>
          <p:cNvSpPr/>
          <p:nvPr userDrawn="1"/>
        </p:nvSpPr>
        <p:spPr>
          <a:xfrm>
            <a:off x="0" y="1357210"/>
            <a:ext cx="6858000" cy="3734827"/>
          </a:xfrm>
          <a:custGeom>
            <a:avLst/>
            <a:gdLst/>
            <a:ahLst/>
            <a:cxnLst/>
            <a:rect l="l" t="t" r="r" b="b"/>
            <a:pathLst>
              <a:path w="9144000" h="3734827">
                <a:moveTo>
                  <a:pt x="0" y="0"/>
                </a:moveTo>
                <a:cubicBezTo>
                  <a:pt x="1302987" y="886887"/>
                  <a:pt x="2876994" y="1404946"/>
                  <a:pt x="4572000" y="1404946"/>
                </a:cubicBezTo>
                <a:cubicBezTo>
                  <a:pt x="6267007" y="1404946"/>
                  <a:pt x="7841014" y="886887"/>
                  <a:pt x="9144000" y="0"/>
                </a:cubicBezTo>
                <a:lnTo>
                  <a:pt x="9144000" y="3734827"/>
                </a:lnTo>
                <a:lnTo>
                  <a:pt x="0" y="3734827"/>
                </a:lnTo>
                <a:close/>
              </a:path>
            </a:pathLst>
          </a:custGeom>
          <a:solidFill>
            <a:srgbClr val="89C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6"/>
          <p:cNvSpPr/>
          <p:nvPr userDrawn="1"/>
        </p:nvSpPr>
        <p:spPr>
          <a:xfrm>
            <a:off x="0" y="1408680"/>
            <a:ext cx="6858000" cy="3734827"/>
          </a:xfrm>
          <a:custGeom>
            <a:avLst/>
            <a:gdLst/>
            <a:ahLst/>
            <a:cxnLst/>
            <a:rect l="l" t="t" r="r" b="b"/>
            <a:pathLst>
              <a:path w="9144000" h="3734827">
                <a:moveTo>
                  <a:pt x="0" y="0"/>
                </a:moveTo>
                <a:cubicBezTo>
                  <a:pt x="1302987" y="886887"/>
                  <a:pt x="2876994" y="1404946"/>
                  <a:pt x="4572000" y="1404946"/>
                </a:cubicBezTo>
                <a:cubicBezTo>
                  <a:pt x="6267007" y="1404946"/>
                  <a:pt x="7841014" y="886887"/>
                  <a:pt x="9144000" y="0"/>
                </a:cubicBezTo>
                <a:lnTo>
                  <a:pt x="9144000" y="3734827"/>
                </a:lnTo>
                <a:lnTo>
                  <a:pt x="0" y="373482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图片与标题">
    <p:spTree>
      <p:nvGrpSpPr>
        <p:cNvPr id="1" name=""/>
        <p:cNvGrpSpPr/>
        <p:nvPr/>
      </p:nvGrpSpPr>
      <p:grpSpPr>
        <a:xfrm>
          <a:off x="0" y="0"/>
          <a:ext cx="0" cy="0"/>
          <a:chOff x="0" y="0"/>
          <a:chExt cx="0" cy="0"/>
        </a:xfrm>
      </p:grpSpPr>
      <p:pic>
        <p:nvPicPr>
          <p:cNvPr id="8" name="Picture 2" descr="C:\Documents and Settings\Administrator\桌面\图片1 拷贝.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9371"/>
          <a:stretch>
            <a:fillRect/>
          </a:stretch>
        </p:blipFill>
        <p:spPr bwMode="auto">
          <a:xfrm>
            <a:off x="0" y="0"/>
            <a:ext cx="6858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yangweizhou\桌面\2.jpg"/>
          <p:cNvPicPr>
            <a:picLocks noChangeAspect="1" noChangeArrowheads="1"/>
          </p:cNvPicPr>
          <p:nvPr userDrawn="1"/>
        </p:nvPicPr>
        <p:blipFill rotWithShape="1">
          <a:blip r:embed="rId3" cstate="print"/>
          <a:srcRect l="53119" r="-1" b="20467"/>
          <a:stretch>
            <a:fillRect/>
          </a:stretch>
        </p:blipFill>
        <p:spPr bwMode="auto">
          <a:xfrm>
            <a:off x="3642852" y="0"/>
            <a:ext cx="3215148" cy="5143500"/>
          </a:xfrm>
          <a:prstGeom prst="rect">
            <a:avLst/>
          </a:prstGeom>
          <a:noFill/>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pic>
        <p:nvPicPr>
          <p:cNvPr id="8" name="Picture 2" descr="C:\Documents and Settings\Administrator\桌面\图片1 拷贝.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9371"/>
          <a:stretch>
            <a:fillRect/>
          </a:stretch>
        </p:blipFill>
        <p:spPr bwMode="auto">
          <a:xfrm>
            <a:off x="0" y="0"/>
            <a:ext cx="6858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384023" y="527905"/>
            <a:ext cx="954606" cy="597510"/>
          </a:xfrm>
          <a:prstGeom prst="rect">
            <a:avLst/>
          </a:prstGeom>
        </p:spPr>
        <p:txBody>
          <a:bodyPr wrap="square" lIns="0" tIns="0" rIns="0" bIns="0" anchor="ctr"/>
          <a:lstStyle>
            <a:lvl1pPr marL="0" indent="0" algn="l">
              <a:buNone/>
              <a:defRPr sz="5625" b="1" i="0">
                <a:solidFill>
                  <a:schemeClr val="bg1">
                    <a:lumMod val="85000"/>
                  </a:schemeClr>
                </a:solidFill>
                <a:latin typeface="Raleway Black" panose="02010600030101010101" charset="0"/>
                <a:ea typeface="Raleway Black" panose="02010600030101010101" charset="0"/>
                <a:cs typeface="Raleway Black" panose="02010600030101010101" charset="0"/>
              </a:defRPr>
            </a:lvl1pPr>
          </a:lstStyle>
          <a:p>
            <a:pPr lvl="0" fontAlgn="auto"/>
            <a:r>
              <a:rPr lang="es-ES_tradnl" strike="noStrike" noProof="1"/>
              <a:t>01</a:t>
            </a:r>
            <a:endParaRPr lang="es-ES_tradnl" strike="noStrike" noProof="1"/>
          </a:p>
        </p:txBody>
      </p:sp>
      <p:sp>
        <p:nvSpPr>
          <p:cNvPr id="9" name="Marcador de texto 7"/>
          <p:cNvSpPr>
            <a:spLocks noGrp="1"/>
          </p:cNvSpPr>
          <p:nvPr>
            <p:ph type="body" sz="quarter" idx="11" hasCustomPrompt="1"/>
          </p:nvPr>
        </p:nvSpPr>
        <p:spPr>
          <a:xfrm>
            <a:off x="377428" y="842626"/>
            <a:ext cx="3051572" cy="423464"/>
          </a:xfrm>
          <a:prstGeom prst="rect">
            <a:avLst/>
          </a:prstGeom>
          <a:solidFill>
            <a:schemeClr val="bg1"/>
          </a:solidFill>
        </p:spPr>
        <p:txBody>
          <a:bodyPr vert="horz" lIns="0" tIns="72000" rIns="0" bIns="0" anchor="t"/>
          <a:lstStyle>
            <a:lvl1pPr marL="0" indent="0" algn="l">
              <a:buNone/>
              <a:defRPr sz="900" b="1" i="0">
                <a:solidFill>
                  <a:schemeClr val="tx1">
                    <a:lumMod val="85000"/>
                    <a:lumOff val="15000"/>
                  </a:schemeClr>
                </a:solidFill>
                <a:latin typeface="Raleway Black" panose="02010600030101010101" charset="0"/>
                <a:ea typeface="Raleway Black" panose="02010600030101010101" charset="0"/>
                <a:cs typeface="Raleway Black" panose="02010600030101010101" charset="0"/>
              </a:defRPr>
            </a:lvl1pPr>
          </a:lstStyle>
          <a:p>
            <a:pPr lvl="0" fontAlgn="auto"/>
            <a:r>
              <a:rPr lang="es-ES_tradnl" strike="noStrike" noProof="1"/>
              <a:t>ABOUT US </a:t>
            </a:r>
            <a:endParaRPr lang="es-ES_tradnl" strike="noStrike" noProof="1"/>
          </a:p>
        </p:txBody>
      </p:sp>
      <p:sp>
        <p:nvSpPr>
          <p:cNvPr id="2" name="日期占位符 1"/>
          <p:cNvSpPr>
            <a:spLocks noGrp="1"/>
          </p:cNvSpPr>
          <p:nvPr>
            <p:ph type="dt" sz="half" idx="12"/>
          </p:nvPr>
        </p:nvSpPr>
        <p:spPr>
          <a:xfrm>
            <a:off x="471488" y="4767263"/>
            <a:ext cx="1543050" cy="273844"/>
          </a:xfrm>
        </p:spPr>
        <p:txBody>
          <a:bodyPr/>
          <a:lstStyle/>
          <a:p>
            <a:pPr fontAlgn="auto"/>
            <a:fld id="{8DCD3899-95A6-41A9-8DBB-7A918069E1C1}" type="datetime1">
              <a:rPr lang="en-US" altLang="zh-CN" strike="noStrike" noProof="1" smtClean="0">
                <a:latin typeface="+mn-lt"/>
                <a:ea typeface="+mn-ea"/>
                <a:cs typeface="+mn-cs"/>
              </a:rPr>
            </a:fld>
            <a:endParaRPr lang="en-US" strike="noStrike" noProof="1"/>
          </a:p>
        </p:txBody>
      </p:sp>
      <p:sp>
        <p:nvSpPr>
          <p:cNvPr id="3" name="页脚占位符 2"/>
          <p:cNvSpPr>
            <a:spLocks noGrp="1"/>
          </p:cNvSpPr>
          <p:nvPr>
            <p:ph type="ftr" sz="quarter" idx="13"/>
          </p:nvPr>
        </p:nvSpPr>
        <p:spPr>
          <a:xfrm>
            <a:off x="2271713" y="4767263"/>
            <a:ext cx="2314575" cy="273844"/>
          </a:xfrm>
        </p:spPr>
        <p:txBody>
          <a:bodyPr/>
          <a:lstStyle/>
          <a:p>
            <a:pPr fontAlgn="auto"/>
            <a:endParaRPr lang="en-US" strike="noStrike" noProof="1"/>
          </a:p>
        </p:txBody>
      </p:sp>
      <p:sp>
        <p:nvSpPr>
          <p:cNvPr id="4" name="灯片编号占位符 3"/>
          <p:cNvSpPr>
            <a:spLocks noGrp="1"/>
          </p:cNvSpPr>
          <p:nvPr>
            <p:ph type="sldNum" sz="quarter" idx="14"/>
          </p:nvPr>
        </p:nvSpPr>
        <p:spPr>
          <a:xfrm>
            <a:off x="4843463" y="4767263"/>
            <a:ext cx="1543050" cy="273844"/>
          </a:xfrm>
        </p:spPr>
        <p:txBody>
          <a:bodyPr/>
          <a:lstStyle/>
          <a:p>
            <a:pPr fontAlgn="auto"/>
            <a:fld id="{2240CEC4-131A-46BD-8476-F2DA7A14BE27}" type="slidenum">
              <a:rPr lang="en-US" strike="noStrike" noProof="1" smtClean="0">
                <a:latin typeface="+mn-lt"/>
                <a:ea typeface="+mn-ea"/>
                <a:cs typeface="+mn-cs"/>
              </a:rPr>
            </a:fld>
            <a:endParaRPr 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正文页-54_2">
    <p:spTree>
      <p:nvGrpSpPr>
        <p:cNvPr id="1" name=""/>
        <p:cNvGrpSpPr/>
        <p:nvPr/>
      </p:nvGrpSpPr>
      <p:grpSpPr>
        <a:xfrm>
          <a:off x="0" y="0"/>
          <a:ext cx="0" cy="0"/>
          <a:chOff x="0" y="0"/>
          <a:chExt cx="0" cy="0"/>
        </a:xfrm>
      </p:grpSpPr>
      <p:sp>
        <p:nvSpPr>
          <p:cNvPr id="6" name="Date Placeholder 1"/>
          <p:cNvSpPr>
            <a:spLocks noGrp="1"/>
          </p:cNvSpPr>
          <p:nvPr>
            <p:ph type="dt" sz="half" idx="10"/>
            <p:custDataLst>
              <p:tags r:id="rId2"/>
            </p:custDataLst>
          </p:nvPr>
        </p:nvSpPr>
        <p:spPr/>
        <p:txBody>
          <a:bodyPr/>
          <a:lstStyle/>
          <a:p>
            <a:fld id="{BB491DDC-85B6-4E7A-8D2F-0050012B4DA9}" type="datetime1">
              <a:rPr lang="en-US" altLang="zh-CN" smtClean="0"/>
            </a:fld>
            <a:endParaRPr lang="en-US" dirty="0"/>
          </a:p>
        </p:txBody>
      </p:sp>
      <p:sp>
        <p:nvSpPr>
          <p:cNvPr id="7" name="Footer Placeholder 2"/>
          <p:cNvSpPr>
            <a:spLocks noGrp="1"/>
          </p:cNvSpPr>
          <p:nvPr>
            <p:ph type="ftr" sz="quarter" idx="11"/>
            <p:custDataLst>
              <p:tags r:id="rId3"/>
            </p:custDataLst>
          </p:nvPr>
        </p:nvSpPr>
        <p:spPr/>
        <p:txBody>
          <a:bodyPr/>
          <a:lstStyle/>
          <a:p>
            <a:endParaRPr lang="en-US" dirty="0"/>
          </a:p>
        </p:txBody>
      </p:sp>
      <p:sp>
        <p:nvSpPr>
          <p:cNvPr id="8" name="Slide Number Placeholder 3"/>
          <p:cNvSpPr>
            <a:spLocks noGrp="1"/>
          </p:cNvSpPr>
          <p:nvPr>
            <p:ph type="sldNum" sz="quarter" idx="12"/>
            <p:custDataLst>
              <p:tags r:id="rId4"/>
            </p:custDataLst>
          </p:nvPr>
        </p:nvSpPr>
        <p:spPr/>
        <p:txBody>
          <a:bodyPr/>
          <a:lstStyle/>
          <a:p>
            <a:fld id="{48F63A3B-78C7-47BE-AE5E-E10140E04643}" type="slidenum">
              <a:rPr lang="en-US" dirty="0"/>
            </a:fld>
            <a:endParaRPr lang="en-US" dirty="0"/>
          </a:p>
        </p:txBody>
      </p:sp>
      <p:sp>
        <p:nvSpPr>
          <p:cNvPr id="9" name="圆角矩形 8"/>
          <p:cNvSpPr/>
          <p:nvPr userDrawn="1">
            <p:custDataLst>
              <p:tags r:id="rId5"/>
            </p:custDataLst>
          </p:nvPr>
        </p:nvSpPr>
        <p:spPr>
          <a:xfrm>
            <a:off x="121087" y="155257"/>
            <a:ext cx="85368" cy="113348"/>
          </a:xfrm>
          <a:prstGeom prst="roundRect">
            <a:avLst/>
          </a:prstGeom>
          <a:solidFill>
            <a:srgbClr val="00A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p>
        </p:txBody>
      </p:sp>
      <p:sp>
        <p:nvSpPr>
          <p:cNvPr id="10" name="圆角矩形 9"/>
          <p:cNvSpPr/>
          <p:nvPr userDrawn="1">
            <p:custDataLst>
              <p:tags r:id="rId6"/>
            </p:custDataLst>
          </p:nvPr>
        </p:nvSpPr>
        <p:spPr>
          <a:xfrm>
            <a:off x="121087" y="297180"/>
            <a:ext cx="85368" cy="113824"/>
          </a:xfrm>
          <a:prstGeom prst="roundRect">
            <a:avLst/>
          </a:prstGeom>
          <a:solidFill>
            <a:srgbClr val="89C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p>
        </p:txBody>
      </p:sp>
      <p:sp>
        <p:nvSpPr>
          <p:cNvPr id="11" name="圆角矩形 10"/>
          <p:cNvSpPr/>
          <p:nvPr userDrawn="1">
            <p:custDataLst>
              <p:tags r:id="rId7"/>
            </p:custDataLst>
          </p:nvPr>
        </p:nvSpPr>
        <p:spPr>
          <a:xfrm>
            <a:off x="121087" y="439103"/>
            <a:ext cx="85368" cy="113824"/>
          </a:xfrm>
          <a:prstGeom prst="roundRect">
            <a:avLst/>
          </a:prstGeom>
          <a:solidFill>
            <a:srgbClr val="00A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p>
        </p:txBody>
      </p:sp>
      <p:sp>
        <p:nvSpPr>
          <p:cNvPr id="12" name="圆角矩形 11"/>
          <p:cNvSpPr/>
          <p:nvPr userDrawn="1">
            <p:custDataLst>
              <p:tags r:id="rId8"/>
            </p:custDataLst>
          </p:nvPr>
        </p:nvSpPr>
        <p:spPr>
          <a:xfrm>
            <a:off x="121087" y="581502"/>
            <a:ext cx="85368" cy="113824"/>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p>
        </p:txBody>
      </p:sp>
      <p:pic>
        <p:nvPicPr>
          <p:cNvPr id="13" name="Picture 2" descr="C:\Users\Administrator\Desktop\灰色01副本.jpg"/>
          <p:cNvPicPr>
            <a:picLocks noChangeAspect="1" noChangeArrowheads="1"/>
          </p:cNvPicPr>
          <p:nvPr userDrawn="1">
            <p:custDataLst>
              <p:tags r:id="rId9"/>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 y="-620"/>
            <a:ext cx="6859191" cy="5145816"/>
          </a:xfrm>
          <a:prstGeom prst="rect">
            <a:avLst/>
          </a:prstGeom>
          <a:noFill/>
          <a:extLst>
            <a:ext uri="{909E8E84-426E-40DD-AFC4-6F175D3DCCD1}">
              <a14:hiddenFill xmlns:a14="http://schemas.microsoft.com/office/drawing/2010/main">
                <a:solidFill>
                  <a:srgbClr val="FFFFFF"/>
                </a:solidFill>
              </a14:hiddenFill>
            </a:ext>
          </a:extLst>
        </p:spPr>
      </p:pic>
      <p:sp>
        <p:nvSpPr>
          <p:cNvPr id="14" name="对角圆角矩形 25"/>
          <p:cNvSpPr>
            <a:spLocks noChangeAspect="1"/>
          </p:cNvSpPr>
          <p:nvPr userDrawn="1">
            <p:custDataLst>
              <p:tags r:id="rId11"/>
            </p:custDataLst>
          </p:nvPr>
        </p:nvSpPr>
        <p:spPr>
          <a:xfrm>
            <a:off x="5380355" y="194769"/>
            <a:ext cx="1147557" cy="299923"/>
          </a:xfrm>
          <a:prstGeom prst="round2DiagRect">
            <a:avLst>
              <a:gd name="adj1" fmla="val 32131"/>
              <a:gd name="adj2" fmla="val 0"/>
            </a:avLst>
          </a:prstGeom>
          <a:solidFill>
            <a:srgbClr val="08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p>
        </p:txBody>
      </p:sp>
      <p:cxnSp>
        <p:nvCxnSpPr>
          <p:cNvPr id="15" name="直接连接符 23"/>
          <p:cNvCxnSpPr/>
          <p:nvPr userDrawn="1">
            <p:custDataLst>
              <p:tags r:id="rId12"/>
            </p:custDataLst>
          </p:nvPr>
        </p:nvCxnSpPr>
        <p:spPr>
          <a:xfrm>
            <a:off x="215611" y="478265"/>
            <a:ext cx="6177458" cy="0"/>
          </a:xfrm>
          <a:prstGeom prst="line">
            <a:avLst/>
          </a:prstGeom>
          <a:ln w="44450">
            <a:solidFill>
              <a:srgbClr val="0852A4"/>
            </a:solidFill>
            <a:headEnd type="none"/>
          </a:ln>
        </p:spPr>
        <p:style>
          <a:lnRef idx="1">
            <a:schemeClr val="accent1"/>
          </a:lnRef>
          <a:fillRef idx="0">
            <a:schemeClr val="accent1"/>
          </a:fillRef>
          <a:effectRef idx="0">
            <a:schemeClr val="accent1"/>
          </a:effectRef>
          <a:fontRef idx="minor">
            <a:schemeClr val="tx1"/>
          </a:fontRef>
        </p:style>
      </p:cxnSp>
      <p:sp>
        <p:nvSpPr>
          <p:cNvPr id="16" name="Rectangle 11"/>
          <p:cNvSpPr>
            <a:spLocks noChangeAspect="1" noChangeArrowheads="1"/>
          </p:cNvSpPr>
          <p:nvPr userDrawn="1">
            <p:custDataLst>
              <p:tags r:id="rId13"/>
            </p:custDataLst>
          </p:nvPr>
        </p:nvSpPr>
        <p:spPr bwMode="auto">
          <a:xfrm>
            <a:off x="215611" y="222123"/>
            <a:ext cx="228600" cy="222240"/>
          </a:xfrm>
          <a:prstGeom prst="rect">
            <a:avLst/>
          </a:prstGeom>
          <a:solidFill>
            <a:srgbClr val="0070C0"/>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845">
              <a:ea typeface="微软雅黑" panose="020B0503020204020204" pitchFamily="34" charset="-122"/>
            </a:endParaRPr>
          </a:p>
        </p:txBody>
      </p:sp>
      <p:sp>
        <p:nvSpPr>
          <p:cNvPr id="17" name="Rectangle 12"/>
          <p:cNvSpPr>
            <a:spLocks noChangeAspect="1" noChangeArrowheads="1"/>
          </p:cNvSpPr>
          <p:nvPr userDrawn="1">
            <p:custDataLst>
              <p:tags r:id="rId14"/>
            </p:custDataLst>
          </p:nvPr>
        </p:nvSpPr>
        <p:spPr bwMode="auto">
          <a:xfrm>
            <a:off x="480918" y="222123"/>
            <a:ext cx="91440" cy="222240"/>
          </a:xfrm>
          <a:prstGeom prst="rect">
            <a:avLst/>
          </a:prstGeom>
          <a:solidFill>
            <a:srgbClr val="065CBA">
              <a:alpha val="70000"/>
            </a:srgbClr>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845">
              <a:ea typeface="微软雅黑" panose="020B0503020204020204" pitchFamily="34" charset="-122"/>
            </a:endParaRPr>
          </a:p>
        </p:txBody>
      </p:sp>
      <p:sp>
        <p:nvSpPr>
          <p:cNvPr id="18" name="Rectangle 13"/>
          <p:cNvSpPr>
            <a:spLocks noChangeAspect="1" noChangeArrowheads="1"/>
          </p:cNvSpPr>
          <p:nvPr userDrawn="1">
            <p:custDataLst>
              <p:tags r:id="rId15"/>
            </p:custDataLst>
          </p:nvPr>
        </p:nvSpPr>
        <p:spPr bwMode="auto">
          <a:xfrm flipH="1">
            <a:off x="622630" y="222123"/>
            <a:ext cx="44768" cy="222240"/>
          </a:xfrm>
          <a:prstGeom prst="rect">
            <a:avLst/>
          </a:prstGeom>
          <a:solidFill>
            <a:srgbClr val="0070C0">
              <a:alpha val="48000"/>
            </a:srgbClr>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845">
              <a:ea typeface="微软雅黑" panose="020B0503020204020204" pitchFamily="34" charset="-122"/>
            </a:endParaRPr>
          </a:p>
        </p:txBody>
      </p:sp>
      <p:sp>
        <p:nvSpPr>
          <p:cNvPr id="20" name="装饰  9"/>
          <p:cNvSpPr>
            <a:spLocks noGrp="1"/>
          </p:cNvSpPr>
          <p:nvPr>
            <p:ph type="body" idx="16391" hasCustomPrompt="1"/>
            <p:custDataLst>
              <p:tags r:id="rId16"/>
            </p:custDataLst>
          </p:nvPr>
        </p:nvSpPr>
        <p:spPr>
          <a:xfrm>
            <a:off x="342900" y="1143000"/>
            <a:ext cx="3000375" cy="3543300"/>
          </a:xfrm>
          <a:custGeom>
            <a:avLst/>
            <a:gdLst>
              <a:gd name="connisteX0" fmla="*/ 0 w 5334000"/>
              <a:gd name="connsiteY0" fmla="*/ 203200 h 4724400"/>
              <a:gd name="connisteX1" fmla="*/ 203200 w 5334000"/>
              <a:gd name="connsiteY1" fmla="*/ 0 h 4724400"/>
              <a:gd name="connisteX2" fmla="*/ 5130800 w 5334000"/>
              <a:gd name="connsiteY2" fmla="*/ 0 h 4724400"/>
              <a:gd name="connisteX3" fmla="*/ 5334000 w 5334000"/>
              <a:gd name="connsiteY3" fmla="*/ 203200 h 4724400"/>
              <a:gd name="connisteX4" fmla="*/ 5334000 w 5334000"/>
              <a:gd name="connsiteY4" fmla="*/ 4521200 h 4724400"/>
              <a:gd name="connisteX5" fmla="*/ 5130800 w 5334000"/>
              <a:gd name="connsiteY5" fmla="*/ 4724400 h 4724400"/>
              <a:gd name="connisteX6" fmla="*/ 203200 w 5334000"/>
              <a:gd name="connsiteY6" fmla="*/ 4724400 h 4724400"/>
              <a:gd name="connisteX7" fmla="*/ 0 w 5334000"/>
              <a:gd name="connsiteY7" fmla="*/ 4521200 h 4724400"/>
              <a:gd name="connisteX8" fmla="*/ 0 w 53340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334000" h="4724400">
                <a:moveTo>
                  <a:pt x="0" y="203200"/>
                </a:moveTo>
                <a:cubicBezTo>
                  <a:pt x="0" y="90976"/>
                  <a:pt x="90976" y="0"/>
                  <a:pt x="203200" y="0"/>
                </a:cubicBezTo>
                <a:lnTo>
                  <a:pt x="5130800" y="0"/>
                </a:lnTo>
                <a:cubicBezTo>
                  <a:pt x="5243024" y="0"/>
                  <a:pt x="5334000" y="90976"/>
                  <a:pt x="5334000" y="203200"/>
                </a:cubicBezTo>
                <a:lnTo>
                  <a:pt x="5334000" y="4521200"/>
                </a:lnTo>
                <a:cubicBezTo>
                  <a:pt x="5334000" y="4633424"/>
                  <a:pt x="5243024" y="4724400"/>
                  <a:pt x="51308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endParaRPr lang="zh-CN" altLang="en-US"/>
          </a:p>
        </p:txBody>
      </p:sp>
      <p:sp>
        <p:nvSpPr>
          <p:cNvPr id="19" name="标题 18"/>
          <p:cNvSpPr>
            <a:spLocks noGrp="1"/>
          </p:cNvSpPr>
          <p:nvPr>
            <p:ph type="ctrTitle" idx="16385" hasCustomPrompt="1"/>
            <p:custDataLst>
              <p:tags r:id="rId17"/>
            </p:custDataLst>
          </p:nvPr>
        </p:nvSpPr>
        <p:spPr>
          <a:xfrm>
            <a:off x="342900" y="400050"/>
            <a:ext cx="6172200" cy="457200"/>
          </a:xfrm>
          <a:noFill/>
        </p:spPr>
        <p:txBody>
          <a:bodyPr lIns="0" tIns="0" rIns="0" bIns="0" anchor="t">
            <a:normAutofit/>
          </a:bodyPr>
          <a:lstStyle>
            <a:lvl1pPr marL="0" indent="0" algn="l">
              <a:lnSpc>
                <a:spcPct val="111000"/>
              </a:lnSpc>
              <a:spcBef>
                <a:spcPct val="0"/>
              </a:spcBef>
              <a:spcAft>
                <a:spcPct val="0"/>
              </a:spcAft>
              <a:buNone/>
              <a:defRPr sz="2025" b="0" spc="0">
                <a:solidFill>
                  <a:schemeClr val="tx1"/>
                </a:solidFill>
              </a:defRPr>
            </a:lvl1pPr>
          </a:lstStyle>
          <a:p>
            <a:r>
              <a:rPr lang="zh-CN" altLang="en-US"/>
              <a:t>单击此处添加标题</a:t>
            </a:r>
            <a:endParaRPr lang="zh-CN" altLang="en-US"/>
          </a:p>
        </p:txBody>
      </p:sp>
      <p:sp>
        <p:nvSpPr>
          <p:cNvPr id="21" name="装饰  0"/>
          <p:cNvSpPr>
            <a:spLocks noGrp="1"/>
          </p:cNvSpPr>
          <p:nvPr>
            <p:ph type="body" idx="16392" hasCustomPrompt="1"/>
            <p:custDataLst>
              <p:tags r:id="rId18"/>
            </p:custDataLst>
          </p:nvPr>
        </p:nvSpPr>
        <p:spPr>
          <a:xfrm>
            <a:off x="1414463" y="1771650"/>
            <a:ext cx="857250" cy="1143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endParaRPr lang="zh-CN" altLang="en-US"/>
          </a:p>
        </p:txBody>
      </p:sp>
      <p:sp>
        <p:nvSpPr>
          <p:cNvPr id="22" name="图片占位符 21"/>
          <p:cNvSpPr>
            <a:spLocks noGrp="1"/>
          </p:cNvSpPr>
          <p:nvPr>
            <p:ph type="pic" idx="16390" hasCustomPrompt="1"/>
            <p:custDataLst>
              <p:tags r:id="rId19"/>
            </p:custDataLst>
          </p:nvPr>
        </p:nvSpPr>
        <p:spPr>
          <a:xfrm>
            <a:off x="1614488" y="2038350"/>
            <a:ext cx="457200" cy="609600"/>
          </a:xfrm>
        </p:spPr>
        <p:txBody>
          <a:bodyPr>
            <a:noAutofit/>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r>
              <a:rPr lang="zh-CN" altLang="en-US"/>
              <a:t> </a:t>
            </a:r>
            <a:endParaRPr lang="zh-CN" altLang="en-US"/>
          </a:p>
        </p:txBody>
      </p:sp>
      <p:sp>
        <p:nvSpPr>
          <p:cNvPr id="23" name="文本占位符 22"/>
          <p:cNvSpPr>
            <a:spLocks noGrp="1"/>
          </p:cNvSpPr>
          <p:nvPr>
            <p:ph type="body" idx="16386" hasCustomPrompt="1"/>
            <p:custDataLst>
              <p:tags r:id="rId20"/>
            </p:custDataLst>
          </p:nvPr>
        </p:nvSpPr>
        <p:spPr>
          <a:xfrm>
            <a:off x="571500" y="3181350"/>
            <a:ext cx="2543175" cy="304800"/>
          </a:xfrm>
          <a:noFill/>
        </p:spPr>
        <p:txBody>
          <a:bodyPr lIns="0" tIns="0" rIns="0" bIns="0" anchor="t">
            <a:normAutofit/>
          </a:bodyPr>
          <a:lstStyle>
            <a:lvl1pPr marL="0" indent="0" algn="ctr">
              <a:lnSpc>
                <a:spcPct val="111000"/>
              </a:lnSpc>
              <a:spcBef>
                <a:spcPct val="0"/>
              </a:spcBef>
              <a:spcAft>
                <a:spcPct val="0"/>
              </a:spcAft>
              <a:buNone/>
              <a:defRPr sz="1350" b="0" spc="0">
                <a:solidFill>
                  <a:schemeClr val="tx1"/>
                </a:solidFill>
              </a:defRPr>
            </a:lvl1pPr>
          </a:lstStyle>
          <a:p>
            <a:pPr lvl="0"/>
            <a:r>
              <a:rPr lang="zh-CN" altLang="en-US"/>
              <a:t>单击此处添加项标题</a:t>
            </a:r>
            <a:endParaRPr lang="zh-CN" altLang="en-US"/>
          </a:p>
        </p:txBody>
      </p:sp>
      <p:sp>
        <p:nvSpPr>
          <p:cNvPr id="24" name="文本占位符 23"/>
          <p:cNvSpPr>
            <a:spLocks noGrp="1"/>
          </p:cNvSpPr>
          <p:nvPr>
            <p:ph type="body" idx="16387" hasCustomPrompt="1"/>
            <p:custDataLst>
              <p:tags r:id="rId21"/>
            </p:custDataLst>
          </p:nvPr>
        </p:nvSpPr>
        <p:spPr>
          <a:xfrm>
            <a:off x="571500" y="3600450"/>
            <a:ext cx="2543175" cy="457200"/>
          </a:xfrm>
          <a:noFill/>
        </p:spPr>
        <p:txBody>
          <a:bodyPr lIns="0" tIns="0" rIns="0" bIns="0" anchor="t">
            <a:normAutofit/>
          </a:bodyPr>
          <a:lstStyle>
            <a:lvl1pPr marL="0" indent="0" algn="ctr">
              <a:lnSpc>
                <a:spcPct val="125000"/>
              </a:lnSpc>
              <a:spcBef>
                <a:spcPct val="0"/>
              </a:spcBef>
              <a:spcAft>
                <a:spcPct val="0"/>
              </a:spcAft>
              <a:buNone/>
              <a:defRPr sz="900" b="0" spc="0">
                <a:solidFill>
                  <a:schemeClr val="tx1"/>
                </a:solidFill>
              </a:defRPr>
            </a:lvl1pPr>
          </a:lstStyle>
          <a:p>
            <a:pPr lvl="0"/>
            <a:r>
              <a:rPr lang="zh-CN" altLang="en-US"/>
              <a:t>单击此处添加项正文</a:t>
            </a:r>
            <a:endParaRPr lang="zh-CN" altLang="en-US"/>
          </a:p>
        </p:txBody>
      </p:sp>
      <p:sp>
        <p:nvSpPr>
          <p:cNvPr id="25" name="装饰  4"/>
          <p:cNvSpPr>
            <a:spLocks noGrp="1"/>
          </p:cNvSpPr>
          <p:nvPr>
            <p:ph type="body" idx="16394" hasCustomPrompt="1"/>
            <p:custDataLst>
              <p:tags r:id="rId22"/>
            </p:custDataLst>
          </p:nvPr>
        </p:nvSpPr>
        <p:spPr>
          <a:xfrm>
            <a:off x="3514725" y="1143000"/>
            <a:ext cx="3000375" cy="3543300"/>
          </a:xfrm>
          <a:custGeom>
            <a:avLst/>
            <a:gdLst>
              <a:gd name="connisteX0" fmla="*/ 0 w 5334000"/>
              <a:gd name="connsiteY0" fmla="*/ 203200 h 4724400"/>
              <a:gd name="connisteX1" fmla="*/ 203200 w 5334000"/>
              <a:gd name="connsiteY1" fmla="*/ 0 h 4724400"/>
              <a:gd name="connisteX2" fmla="*/ 5130800 w 5334000"/>
              <a:gd name="connsiteY2" fmla="*/ 0 h 4724400"/>
              <a:gd name="connisteX3" fmla="*/ 5334000 w 5334000"/>
              <a:gd name="connsiteY3" fmla="*/ 203200 h 4724400"/>
              <a:gd name="connisteX4" fmla="*/ 5334000 w 5334000"/>
              <a:gd name="connsiteY4" fmla="*/ 4521200 h 4724400"/>
              <a:gd name="connisteX5" fmla="*/ 5130800 w 5334000"/>
              <a:gd name="connsiteY5" fmla="*/ 4724400 h 4724400"/>
              <a:gd name="connisteX6" fmla="*/ 203200 w 5334000"/>
              <a:gd name="connsiteY6" fmla="*/ 4724400 h 4724400"/>
              <a:gd name="connisteX7" fmla="*/ 0 w 5334000"/>
              <a:gd name="connsiteY7" fmla="*/ 4521200 h 4724400"/>
              <a:gd name="connisteX8" fmla="*/ 0 w 53340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334000" h="4724400">
                <a:moveTo>
                  <a:pt x="0" y="203200"/>
                </a:moveTo>
                <a:cubicBezTo>
                  <a:pt x="0" y="90976"/>
                  <a:pt x="90976" y="0"/>
                  <a:pt x="203200" y="0"/>
                </a:cubicBezTo>
                <a:lnTo>
                  <a:pt x="5130800" y="0"/>
                </a:lnTo>
                <a:cubicBezTo>
                  <a:pt x="5243024" y="0"/>
                  <a:pt x="5334000" y="90976"/>
                  <a:pt x="5334000" y="203200"/>
                </a:cubicBezTo>
                <a:lnTo>
                  <a:pt x="5334000" y="4521200"/>
                </a:lnTo>
                <a:cubicBezTo>
                  <a:pt x="5334000" y="4633424"/>
                  <a:pt x="5243024" y="4724400"/>
                  <a:pt x="51308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endParaRPr lang="zh-CN" altLang="en-US"/>
          </a:p>
        </p:txBody>
      </p:sp>
      <p:sp>
        <p:nvSpPr>
          <p:cNvPr id="26" name="装饰  5"/>
          <p:cNvSpPr>
            <a:spLocks noGrp="1"/>
          </p:cNvSpPr>
          <p:nvPr>
            <p:ph type="body" idx="16395" hasCustomPrompt="1"/>
            <p:custDataLst>
              <p:tags r:id="rId23"/>
            </p:custDataLst>
          </p:nvPr>
        </p:nvSpPr>
        <p:spPr>
          <a:xfrm>
            <a:off x="4586288" y="1771650"/>
            <a:ext cx="857250" cy="1143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endParaRPr lang="zh-CN" altLang="en-US"/>
          </a:p>
        </p:txBody>
      </p:sp>
      <p:sp>
        <p:nvSpPr>
          <p:cNvPr id="27" name="图片占位符 26"/>
          <p:cNvSpPr>
            <a:spLocks noGrp="1"/>
          </p:cNvSpPr>
          <p:nvPr>
            <p:ph type="pic" idx="16393" hasCustomPrompt="1"/>
            <p:custDataLst>
              <p:tags r:id="rId24"/>
            </p:custDataLst>
          </p:nvPr>
        </p:nvSpPr>
        <p:spPr>
          <a:xfrm>
            <a:off x="4786313" y="2038350"/>
            <a:ext cx="457200" cy="609600"/>
          </a:xfrm>
        </p:spPr>
        <p:txBody>
          <a:bodyPr>
            <a:noAutofit/>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r>
              <a:rPr lang="zh-CN" altLang="en-US"/>
              <a:t> </a:t>
            </a:r>
            <a:endParaRPr lang="zh-CN" altLang="en-US"/>
          </a:p>
        </p:txBody>
      </p:sp>
      <p:sp>
        <p:nvSpPr>
          <p:cNvPr id="28" name="文本占位符 27"/>
          <p:cNvSpPr>
            <a:spLocks noGrp="1"/>
          </p:cNvSpPr>
          <p:nvPr>
            <p:ph type="body" idx="16388" hasCustomPrompt="1"/>
            <p:custDataLst>
              <p:tags r:id="rId25"/>
            </p:custDataLst>
          </p:nvPr>
        </p:nvSpPr>
        <p:spPr>
          <a:xfrm>
            <a:off x="3743325" y="3181350"/>
            <a:ext cx="2543175" cy="304800"/>
          </a:xfrm>
          <a:noFill/>
        </p:spPr>
        <p:txBody>
          <a:bodyPr lIns="0" tIns="0" rIns="0" bIns="0" anchor="t">
            <a:normAutofit/>
          </a:bodyPr>
          <a:lstStyle>
            <a:lvl1pPr marL="0" indent="0" algn="ctr">
              <a:lnSpc>
                <a:spcPct val="111000"/>
              </a:lnSpc>
              <a:spcBef>
                <a:spcPct val="0"/>
              </a:spcBef>
              <a:spcAft>
                <a:spcPct val="0"/>
              </a:spcAft>
              <a:buNone/>
              <a:defRPr sz="1350" b="0" spc="0">
                <a:solidFill>
                  <a:schemeClr val="tx1"/>
                </a:solidFill>
              </a:defRPr>
            </a:lvl1pPr>
          </a:lstStyle>
          <a:p>
            <a:pPr lvl="0"/>
            <a:r>
              <a:rPr lang="zh-CN" altLang="en-US"/>
              <a:t>单击此处添加项标题</a:t>
            </a:r>
            <a:endParaRPr lang="zh-CN" altLang="en-US"/>
          </a:p>
        </p:txBody>
      </p:sp>
      <p:sp>
        <p:nvSpPr>
          <p:cNvPr id="29" name="文本占位符 28"/>
          <p:cNvSpPr>
            <a:spLocks noGrp="1"/>
          </p:cNvSpPr>
          <p:nvPr>
            <p:ph type="body" idx="16389" hasCustomPrompt="1"/>
            <p:custDataLst>
              <p:tags r:id="rId26"/>
            </p:custDataLst>
          </p:nvPr>
        </p:nvSpPr>
        <p:spPr>
          <a:xfrm>
            <a:off x="3743325" y="3600450"/>
            <a:ext cx="2543175" cy="457200"/>
          </a:xfrm>
          <a:noFill/>
        </p:spPr>
        <p:txBody>
          <a:bodyPr lIns="0" tIns="0" rIns="0" bIns="0" anchor="t">
            <a:normAutofit/>
          </a:bodyPr>
          <a:lstStyle>
            <a:lvl1pPr marL="0" indent="0" algn="ctr">
              <a:lnSpc>
                <a:spcPct val="125000"/>
              </a:lnSpc>
              <a:spcBef>
                <a:spcPct val="0"/>
              </a:spcBef>
              <a:spcAft>
                <a:spcPct val="0"/>
              </a:spcAft>
              <a:buNone/>
              <a:defRPr sz="900" b="0" spc="0">
                <a:solidFill>
                  <a:schemeClr val="tx1"/>
                </a:solidFill>
              </a:defRPr>
            </a:lvl1pPr>
          </a:lstStyle>
          <a:p>
            <a:pPr lvl="0"/>
            <a:r>
              <a:rPr lang="zh-CN" altLang="en-US"/>
              <a:t>单击此处添加项正文</a:t>
            </a: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618D7FB3-FC01-473A-80CD-A2CBD31534F2}" type="datetime1">
              <a:rPr lang="en-US" altLang="zh-CN"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079CA5-77F0-4A80-B6D6-1DB9F8CAE9E1}"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正文页-42_10">
    <p:spTree>
      <p:nvGrpSpPr>
        <p:cNvPr id="1" name=""/>
        <p:cNvGrpSpPr/>
        <p:nvPr/>
      </p:nvGrpSpPr>
      <p:grpSpPr>
        <a:xfrm>
          <a:off x="0" y="0"/>
          <a:ext cx="0" cy="0"/>
          <a:chOff x="0" y="0"/>
          <a:chExt cx="0" cy="0"/>
        </a:xfrm>
      </p:grpSpPr>
      <p:sp>
        <p:nvSpPr>
          <p:cNvPr id="6" name="Date Placeholder 1"/>
          <p:cNvSpPr>
            <a:spLocks noGrp="1"/>
          </p:cNvSpPr>
          <p:nvPr>
            <p:ph type="dt" sz="half" idx="10"/>
            <p:custDataLst>
              <p:tags r:id="rId2"/>
            </p:custDataLst>
          </p:nvPr>
        </p:nvSpPr>
        <p:spPr/>
        <p:txBody>
          <a:bodyPr/>
          <a:lstStyle/>
          <a:p>
            <a:fld id="{BB491DDC-85B6-4E7A-8D2F-0050012B4DA9}" type="datetime1">
              <a:rPr lang="en-US" altLang="zh-CN" smtClean="0"/>
            </a:fld>
            <a:endParaRPr lang="en-US" dirty="0"/>
          </a:p>
        </p:txBody>
      </p:sp>
      <p:sp>
        <p:nvSpPr>
          <p:cNvPr id="7" name="Footer Placeholder 2"/>
          <p:cNvSpPr>
            <a:spLocks noGrp="1"/>
          </p:cNvSpPr>
          <p:nvPr>
            <p:ph type="ftr" sz="quarter" idx="11"/>
            <p:custDataLst>
              <p:tags r:id="rId3"/>
            </p:custDataLst>
          </p:nvPr>
        </p:nvSpPr>
        <p:spPr/>
        <p:txBody>
          <a:bodyPr/>
          <a:lstStyle/>
          <a:p>
            <a:endParaRPr lang="en-US" dirty="0"/>
          </a:p>
        </p:txBody>
      </p:sp>
      <p:sp>
        <p:nvSpPr>
          <p:cNvPr id="8" name="Slide Number Placeholder 3"/>
          <p:cNvSpPr>
            <a:spLocks noGrp="1"/>
          </p:cNvSpPr>
          <p:nvPr>
            <p:ph type="sldNum" sz="quarter" idx="12"/>
            <p:custDataLst>
              <p:tags r:id="rId4"/>
            </p:custDataLst>
          </p:nvPr>
        </p:nvSpPr>
        <p:spPr/>
        <p:txBody>
          <a:bodyPr/>
          <a:lstStyle/>
          <a:p>
            <a:fld id="{48F63A3B-78C7-47BE-AE5E-E10140E04643}" type="slidenum">
              <a:rPr lang="en-US" dirty="0"/>
            </a:fld>
            <a:endParaRPr lang="en-US" dirty="0"/>
          </a:p>
        </p:txBody>
      </p:sp>
      <p:sp>
        <p:nvSpPr>
          <p:cNvPr id="9" name="圆角矩形 8"/>
          <p:cNvSpPr/>
          <p:nvPr userDrawn="1">
            <p:custDataLst>
              <p:tags r:id="rId5"/>
            </p:custDataLst>
          </p:nvPr>
        </p:nvSpPr>
        <p:spPr>
          <a:xfrm>
            <a:off x="121087" y="155257"/>
            <a:ext cx="85368" cy="113348"/>
          </a:xfrm>
          <a:prstGeom prst="roundRect">
            <a:avLst/>
          </a:prstGeom>
          <a:solidFill>
            <a:srgbClr val="00A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p>
        </p:txBody>
      </p:sp>
      <p:sp>
        <p:nvSpPr>
          <p:cNvPr id="10" name="圆角矩形 9"/>
          <p:cNvSpPr/>
          <p:nvPr userDrawn="1">
            <p:custDataLst>
              <p:tags r:id="rId6"/>
            </p:custDataLst>
          </p:nvPr>
        </p:nvSpPr>
        <p:spPr>
          <a:xfrm>
            <a:off x="121087" y="297180"/>
            <a:ext cx="85368" cy="113824"/>
          </a:xfrm>
          <a:prstGeom prst="roundRect">
            <a:avLst/>
          </a:prstGeom>
          <a:solidFill>
            <a:srgbClr val="89C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p>
        </p:txBody>
      </p:sp>
      <p:sp>
        <p:nvSpPr>
          <p:cNvPr id="11" name="圆角矩形 10"/>
          <p:cNvSpPr/>
          <p:nvPr userDrawn="1">
            <p:custDataLst>
              <p:tags r:id="rId7"/>
            </p:custDataLst>
          </p:nvPr>
        </p:nvSpPr>
        <p:spPr>
          <a:xfrm>
            <a:off x="121087" y="439103"/>
            <a:ext cx="85368" cy="113824"/>
          </a:xfrm>
          <a:prstGeom prst="roundRect">
            <a:avLst/>
          </a:prstGeom>
          <a:solidFill>
            <a:srgbClr val="00A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p>
        </p:txBody>
      </p:sp>
      <p:sp>
        <p:nvSpPr>
          <p:cNvPr id="12" name="圆角矩形 11"/>
          <p:cNvSpPr/>
          <p:nvPr userDrawn="1">
            <p:custDataLst>
              <p:tags r:id="rId8"/>
            </p:custDataLst>
          </p:nvPr>
        </p:nvSpPr>
        <p:spPr>
          <a:xfrm>
            <a:off x="121087" y="581502"/>
            <a:ext cx="85368" cy="113824"/>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p>
        </p:txBody>
      </p:sp>
      <p:pic>
        <p:nvPicPr>
          <p:cNvPr id="13" name="Picture 2" descr="C:\Users\Administrator\Desktop\灰色01副本.jpg"/>
          <p:cNvPicPr>
            <a:picLocks noChangeAspect="1" noChangeArrowheads="1"/>
          </p:cNvPicPr>
          <p:nvPr userDrawn="1">
            <p:custDataLst>
              <p:tags r:id="rId9"/>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 y="-620"/>
            <a:ext cx="6859191" cy="5145816"/>
          </a:xfrm>
          <a:prstGeom prst="rect">
            <a:avLst/>
          </a:prstGeom>
          <a:noFill/>
          <a:extLst>
            <a:ext uri="{909E8E84-426E-40DD-AFC4-6F175D3DCCD1}">
              <a14:hiddenFill xmlns:a14="http://schemas.microsoft.com/office/drawing/2010/main">
                <a:solidFill>
                  <a:srgbClr val="FFFFFF"/>
                </a:solidFill>
              </a14:hiddenFill>
            </a:ext>
          </a:extLst>
        </p:spPr>
      </p:pic>
      <p:sp>
        <p:nvSpPr>
          <p:cNvPr id="14" name="对角圆角矩形 25"/>
          <p:cNvSpPr>
            <a:spLocks noChangeAspect="1"/>
          </p:cNvSpPr>
          <p:nvPr userDrawn="1">
            <p:custDataLst>
              <p:tags r:id="rId11"/>
            </p:custDataLst>
          </p:nvPr>
        </p:nvSpPr>
        <p:spPr>
          <a:xfrm>
            <a:off x="5380355" y="194769"/>
            <a:ext cx="1147557" cy="299923"/>
          </a:xfrm>
          <a:prstGeom prst="round2DiagRect">
            <a:avLst>
              <a:gd name="adj1" fmla="val 32131"/>
              <a:gd name="adj2" fmla="val 0"/>
            </a:avLst>
          </a:prstGeom>
          <a:solidFill>
            <a:srgbClr val="08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p>
        </p:txBody>
      </p:sp>
      <p:cxnSp>
        <p:nvCxnSpPr>
          <p:cNvPr id="15" name="直接连接符 23"/>
          <p:cNvCxnSpPr/>
          <p:nvPr userDrawn="1">
            <p:custDataLst>
              <p:tags r:id="rId12"/>
            </p:custDataLst>
          </p:nvPr>
        </p:nvCxnSpPr>
        <p:spPr>
          <a:xfrm>
            <a:off x="215611" y="478265"/>
            <a:ext cx="6177458" cy="0"/>
          </a:xfrm>
          <a:prstGeom prst="line">
            <a:avLst/>
          </a:prstGeom>
          <a:ln w="44450">
            <a:solidFill>
              <a:srgbClr val="0852A4"/>
            </a:solidFill>
            <a:headEnd type="none"/>
          </a:ln>
        </p:spPr>
        <p:style>
          <a:lnRef idx="1">
            <a:schemeClr val="accent1"/>
          </a:lnRef>
          <a:fillRef idx="0">
            <a:schemeClr val="accent1"/>
          </a:fillRef>
          <a:effectRef idx="0">
            <a:schemeClr val="accent1"/>
          </a:effectRef>
          <a:fontRef idx="minor">
            <a:schemeClr val="tx1"/>
          </a:fontRef>
        </p:style>
      </p:cxnSp>
      <p:sp>
        <p:nvSpPr>
          <p:cNvPr id="16" name="Rectangle 11"/>
          <p:cNvSpPr>
            <a:spLocks noChangeAspect="1" noChangeArrowheads="1"/>
          </p:cNvSpPr>
          <p:nvPr userDrawn="1">
            <p:custDataLst>
              <p:tags r:id="rId13"/>
            </p:custDataLst>
          </p:nvPr>
        </p:nvSpPr>
        <p:spPr bwMode="auto">
          <a:xfrm>
            <a:off x="215611" y="222123"/>
            <a:ext cx="228600" cy="222240"/>
          </a:xfrm>
          <a:prstGeom prst="rect">
            <a:avLst/>
          </a:prstGeom>
          <a:solidFill>
            <a:srgbClr val="0070C0"/>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845">
              <a:ea typeface="微软雅黑" panose="020B0503020204020204" pitchFamily="34" charset="-122"/>
            </a:endParaRPr>
          </a:p>
        </p:txBody>
      </p:sp>
      <p:sp>
        <p:nvSpPr>
          <p:cNvPr id="17" name="Rectangle 12"/>
          <p:cNvSpPr>
            <a:spLocks noChangeAspect="1" noChangeArrowheads="1"/>
          </p:cNvSpPr>
          <p:nvPr userDrawn="1">
            <p:custDataLst>
              <p:tags r:id="rId14"/>
            </p:custDataLst>
          </p:nvPr>
        </p:nvSpPr>
        <p:spPr bwMode="auto">
          <a:xfrm>
            <a:off x="480918" y="222123"/>
            <a:ext cx="91440" cy="222240"/>
          </a:xfrm>
          <a:prstGeom prst="rect">
            <a:avLst/>
          </a:prstGeom>
          <a:solidFill>
            <a:srgbClr val="065CBA">
              <a:alpha val="70000"/>
            </a:srgbClr>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845">
              <a:ea typeface="微软雅黑" panose="020B0503020204020204" pitchFamily="34" charset="-122"/>
            </a:endParaRPr>
          </a:p>
        </p:txBody>
      </p:sp>
      <p:sp>
        <p:nvSpPr>
          <p:cNvPr id="18" name="Rectangle 13"/>
          <p:cNvSpPr>
            <a:spLocks noChangeAspect="1" noChangeArrowheads="1"/>
          </p:cNvSpPr>
          <p:nvPr userDrawn="1">
            <p:custDataLst>
              <p:tags r:id="rId15"/>
            </p:custDataLst>
          </p:nvPr>
        </p:nvSpPr>
        <p:spPr bwMode="auto">
          <a:xfrm flipH="1">
            <a:off x="622630" y="222123"/>
            <a:ext cx="44768" cy="222240"/>
          </a:xfrm>
          <a:prstGeom prst="rect">
            <a:avLst/>
          </a:prstGeom>
          <a:solidFill>
            <a:srgbClr val="0070C0">
              <a:alpha val="48000"/>
            </a:srgbClr>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845">
              <a:ea typeface="微软雅黑" panose="020B0503020204020204" pitchFamily="34" charset="-122"/>
            </a:endParaRPr>
          </a:p>
        </p:txBody>
      </p:sp>
      <p:sp>
        <p:nvSpPr>
          <p:cNvPr id="20" name="内容占位符 19"/>
          <p:cNvSpPr>
            <a:spLocks noGrp="1"/>
          </p:cNvSpPr>
          <p:nvPr>
            <p:ph idx="16390" hasCustomPrompt="1"/>
            <p:custDataLst>
              <p:tags r:id="rId16"/>
            </p:custDataLst>
          </p:nvPr>
        </p:nvSpPr>
        <p:spPr>
          <a:xfrm>
            <a:off x="342900" y="1143000"/>
            <a:ext cx="6172200" cy="1905000"/>
          </a:xfrm>
          <a:custGeom>
            <a:avLst/>
            <a:gdLst>
              <a:gd name="connisteX0" fmla="*/ 0 w 10972800"/>
              <a:gd name="connsiteY0" fmla="*/ 203200 h 2540000"/>
              <a:gd name="connisteX1" fmla="*/ 203200 w 10972800"/>
              <a:gd name="connsiteY1" fmla="*/ 0 h 2540000"/>
              <a:gd name="connisteX2" fmla="*/ 10769600 w 10972800"/>
              <a:gd name="connsiteY2" fmla="*/ 0 h 2540000"/>
              <a:gd name="connisteX3" fmla="*/ 10972800 w 10972800"/>
              <a:gd name="connsiteY3" fmla="*/ 203200 h 2540000"/>
              <a:gd name="connisteX4" fmla="*/ 10972800 w 10972800"/>
              <a:gd name="connsiteY4" fmla="*/ 2336800 h 2540000"/>
              <a:gd name="connisteX5" fmla="*/ 10769600 w 10972800"/>
              <a:gd name="connsiteY5" fmla="*/ 2540000 h 2540000"/>
              <a:gd name="connisteX6" fmla="*/ 203200 w 10972800"/>
              <a:gd name="connsiteY6" fmla="*/ 2540000 h 2540000"/>
              <a:gd name="connisteX7" fmla="*/ 0 w 10972800"/>
              <a:gd name="connsiteY7" fmla="*/ 2336800 h 2540000"/>
              <a:gd name="connisteX8" fmla="*/ 0 w 10972800"/>
              <a:gd name="connsiteY8" fmla="*/ 203200 h 2540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2540000">
                <a:moveTo>
                  <a:pt x="0" y="203200"/>
                </a:moveTo>
                <a:cubicBezTo>
                  <a:pt x="0" y="90976"/>
                  <a:pt x="90976" y="0"/>
                  <a:pt x="203200" y="0"/>
                </a:cubicBezTo>
                <a:lnTo>
                  <a:pt x="10769600" y="0"/>
                </a:lnTo>
                <a:cubicBezTo>
                  <a:pt x="10881824" y="0"/>
                  <a:pt x="10972800" y="90976"/>
                  <a:pt x="10972800" y="203200"/>
                </a:cubicBezTo>
                <a:lnTo>
                  <a:pt x="10972800" y="2336800"/>
                </a:lnTo>
                <a:cubicBezTo>
                  <a:pt x="10972800" y="2449024"/>
                  <a:pt x="10881824" y="2540000"/>
                  <a:pt x="10769600" y="2540000"/>
                </a:cubicBezTo>
                <a:lnTo>
                  <a:pt x="203200" y="2540000"/>
                </a:lnTo>
                <a:cubicBezTo>
                  <a:pt x="90976" y="2540000"/>
                  <a:pt x="0" y="2449024"/>
                  <a:pt x="0" y="23368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endParaRPr lang="zh-CN" altLang="en-US"/>
          </a:p>
        </p:txBody>
      </p:sp>
      <p:sp>
        <p:nvSpPr>
          <p:cNvPr id="19" name="标题 18"/>
          <p:cNvSpPr>
            <a:spLocks noGrp="1"/>
          </p:cNvSpPr>
          <p:nvPr>
            <p:ph type="ctrTitle" idx="16385" hasCustomPrompt="1"/>
            <p:custDataLst>
              <p:tags r:id="rId17"/>
            </p:custDataLst>
          </p:nvPr>
        </p:nvSpPr>
        <p:spPr>
          <a:xfrm>
            <a:off x="342900" y="400050"/>
            <a:ext cx="6172200" cy="457200"/>
          </a:xfrm>
          <a:noFill/>
        </p:spPr>
        <p:txBody>
          <a:bodyPr lIns="0" tIns="0" rIns="0" bIns="0" anchor="t">
            <a:normAutofit/>
          </a:bodyPr>
          <a:lstStyle>
            <a:lvl1pPr marL="0" indent="0" algn="l">
              <a:lnSpc>
                <a:spcPct val="111000"/>
              </a:lnSpc>
              <a:spcBef>
                <a:spcPct val="0"/>
              </a:spcBef>
              <a:spcAft>
                <a:spcPct val="0"/>
              </a:spcAft>
              <a:buNone/>
              <a:defRPr sz="2025" b="0" spc="0">
                <a:solidFill>
                  <a:schemeClr val="tx1"/>
                </a:solidFill>
              </a:defRPr>
            </a:lvl1pPr>
          </a:lstStyle>
          <a:p>
            <a:r>
              <a:rPr lang="zh-CN" altLang="en-US"/>
              <a:t>单击此处添加标题</a:t>
            </a:r>
            <a:endParaRPr lang="zh-CN" altLang="en-US"/>
          </a:p>
        </p:txBody>
      </p:sp>
      <p:sp>
        <p:nvSpPr>
          <p:cNvPr id="21" name="装饰  0"/>
          <p:cNvSpPr>
            <a:spLocks noGrp="1"/>
          </p:cNvSpPr>
          <p:nvPr>
            <p:ph type="body" idx="16391" hasCustomPrompt="1"/>
            <p:custDataLst>
              <p:tags r:id="rId18"/>
            </p:custDataLst>
          </p:nvPr>
        </p:nvSpPr>
        <p:spPr>
          <a:xfrm>
            <a:off x="342900" y="3390900"/>
            <a:ext cx="28575" cy="1295400"/>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endParaRPr lang="zh-CN" altLang="en-US"/>
          </a:p>
        </p:txBody>
      </p:sp>
      <p:sp>
        <p:nvSpPr>
          <p:cNvPr id="22" name="文本占位符 21"/>
          <p:cNvSpPr>
            <a:spLocks noGrp="1"/>
          </p:cNvSpPr>
          <p:nvPr>
            <p:ph type="body" idx="16386" hasCustomPrompt="1"/>
            <p:custDataLst>
              <p:tags r:id="rId19"/>
            </p:custDataLst>
          </p:nvPr>
        </p:nvSpPr>
        <p:spPr>
          <a:xfrm>
            <a:off x="428625" y="3390900"/>
            <a:ext cx="2828925" cy="304800"/>
          </a:xfrm>
          <a:noFill/>
        </p:spPr>
        <p:txBody>
          <a:bodyPr lIns="0" tIns="0" rIns="0" bIns="0" anchor="t">
            <a:normAutofit/>
          </a:bodyPr>
          <a:lstStyle>
            <a:lvl1pPr marL="0" indent="0" algn="l">
              <a:lnSpc>
                <a:spcPct val="111000"/>
              </a:lnSpc>
              <a:spcBef>
                <a:spcPct val="0"/>
              </a:spcBef>
              <a:spcAft>
                <a:spcPct val="0"/>
              </a:spcAft>
              <a:buNone/>
              <a:defRPr sz="1350" b="0" spc="0">
                <a:solidFill>
                  <a:schemeClr val="tx1"/>
                </a:solidFill>
              </a:defRPr>
            </a:lvl1pPr>
          </a:lstStyle>
          <a:p>
            <a:pPr lvl="0"/>
            <a:r>
              <a:rPr lang="zh-CN" altLang="en-US"/>
              <a:t>单击此处添加项标题</a:t>
            </a:r>
            <a:endParaRPr lang="zh-CN" altLang="en-US"/>
          </a:p>
        </p:txBody>
      </p:sp>
      <p:sp>
        <p:nvSpPr>
          <p:cNvPr id="23" name="文本占位符 22"/>
          <p:cNvSpPr>
            <a:spLocks noGrp="1"/>
          </p:cNvSpPr>
          <p:nvPr>
            <p:ph type="body" idx="16387" hasCustomPrompt="1"/>
            <p:custDataLst>
              <p:tags r:id="rId20"/>
            </p:custDataLst>
          </p:nvPr>
        </p:nvSpPr>
        <p:spPr>
          <a:xfrm>
            <a:off x="428625" y="3771900"/>
            <a:ext cx="2828925" cy="914400"/>
          </a:xfrm>
          <a:noFill/>
        </p:spPr>
        <p:txBody>
          <a:bodyPr lIns="0" tIns="0" rIns="0" bIns="0" anchor="t">
            <a:normAutofit/>
          </a:bodyPr>
          <a:lstStyle>
            <a:lvl1pPr marL="0" indent="0" algn="l">
              <a:lnSpc>
                <a:spcPct val="125000"/>
              </a:lnSpc>
              <a:spcBef>
                <a:spcPct val="0"/>
              </a:spcBef>
              <a:spcAft>
                <a:spcPct val="0"/>
              </a:spcAft>
              <a:buNone/>
              <a:defRPr sz="900" b="0" spc="0">
                <a:solidFill>
                  <a:schemeClr val="tx1"/>
                </a:solidFill>
              </a:defRPr>
            </a:lvl1pPr>
          </a:lstStyle>
          <a:p>
            <a:pPr lvl="0"/>
            <a:r>
              <a:rPr lang="zh-CN" altLang="en-US"/>
              <a:t>单击此处添加项正文</a:t>
            </a:r>
            <a:endParaRPr lang="zh-CN" altLang="en-US"/>
          </a:p>
        </p:txBody>
      </p:sp>
      <p:sp>
        <p:nvSpPr>
          <p:cNvPr id="24" name="装饰  3"/>
          <p:cNvSpPr>
            <a:spLocks noGrp="1"/>
          </p:cNvSpPr>
          <p:nvPr>
            <p:ph type="body" idx="16392" hasCustomPrompt="1"/>
            <p:custDataLst>
              <p:tags r:id="rId21"/>
            </p:custDataLst>
          </p:nvPr>
        </p:nvSpPr>
        <p:spPr>
          <a:xfrm>
            <a:off x="3600450" y="3390900"/>
            <a:ext cx="28575" cy="1295400"/>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endParaRPr lang="zh-CN" altLang="en-US"/>
          </a:p>
        </p:txBody>
      </p:sp>
      <p:sp>
        <p:nvSpPr>
          <p:cNvPr id="25" name="文本占位符 24"/>
          <p:cNvSpPr>
            <a:spLocks noGrp="1"/>
          </p:cNvSpPr>
          <p:nvPr>
            <p:ph type="body" idx="16388" hasCustomPrompt="1"/>
            <p:custDataLst>
              <p:tags r:id="rId22"/>
            </p:custDataLst>
          </p:nvPr>
        </p:nvSpPr>
        <p:spPr>
          <a:xfrm>
            <a:off x="3686175" y="3390900"/>
            <a:ext cx="2828925" cy="304800"/>
          </a:xfrm>
          <a:noFill/>
        </p:spPr>
        <p:txBody>
          <a:bodyPr lIns="0" tIns="0" rIns="0" bIns="0" anchor="t">
            <a:normAutofit/>
          </a:bodyPr>
          <a:lstStyle>
            <a:lvl1pPr marL="0" indent="0" algn="l">
              <a:lnSpc>
                <a:spcPct val="111000"/>
              </a:lnSpc>
              <a:spcBef>
                <a:spcPct val="0"/>
              </a:spcBef>
              <a:spcAft>
                <a:spcPct val="0"/>
              </a:spcAft>
              <a:buNone/>
              <a:defRPr sz="1350" b="0" spc="0">
                <a:solidFill>
                  <a:schemeClr val="tx1"/>
                </a:solidFill>
              </a:defRPr>
            </a:lvl1pPr>
          </a:lstStyle>
          <a:p>
            <a:pPr lvl="0"/>
            <a:r>
              <a:rPr lang="zh-CN" altLang="en-US"/>
              <a:t>单击此处添加项标题</a:t>
            </a:r>
            <a:endParaRPr lang="zh-CN" altLang="en-US"/>
          </a:p>
        </p:txBody>
      </p:sp>
      <p:sp>
        <p:nvSpPr>
          <p:cNvPr id="26" name="文本占位符 25"/>
          <p:cNvSpPr>
            <a:spLocks noGrp="1"/>
          </p:cNvSpPr>
          <p:nvPr>
            <p:ph type="body" idx="16389" hasCustomPrompt="1"/>
            <p:custDataLst>
              <p:tags r:id="rId23"/>
            </p:custDataLst>
          </p:nvPr>
        </p:nvSpPr>
        <p:spPr>
          <a:xfrm>
            <a:off x="3686175" y="3771900"/>
            <a:ext cx="2828925" cy="914400"/>
          </a:xfrm>
          <a:noFill/>
        </p:spPr>
        <p:txBody>
          <a:bodyPr lIns="0" tIns="0" rIns="0" bIns="0" anchor="t">
            <a:normAutofit/>
          </a:bodyPr>
          <a:lstStyle>
            <a:lvl1pPr marL="0" indent="0" algn="l">
              <a:lnSpc>
                <a:spcPct val="125000"/>
              </a:lnSpc>
              <a:spcBef>
                <a:spcPct val="0"/>
              </a:spcBef>
              <a:spcAft>
                <a:spcPct val="0"/>
              </a:spcAft>
              <a:buNone/>
              <a:defRPr sz="900" b="0" spc="0">
                <a:solidFill>
                  <a:schemeClr val="tx1"/>
                </a:solidFill>
              </a:defRPr>
            </a:lvl1pPr>
          </a:lstStyle>
          <a:p>
            <a:pPr lvl="0"/>
            <a:r>
              <a:rPr lang="zh-CN" altLang="en-US"/>
              <a:t>单击此处添加项正文</a:t>
            </a: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正文页-38_1">
    <p:spTree>
      <p:nvGrpSpPr>
        <p:cNvPr id="1" name=""/>
        <p:cNvGrpSpPr/>
        <p:nvPr/>
      </p:nvGrpSpPr>
      <p:grpSpPr>
        <a:xfrm>
          <a:off x="0" y="0"/>
          <a:ext cx="0" cy="0"/>
          <a:chOff x="0" y="0"/>
          <a:chExt cx="0" cy="0"/>
        </a:xfrm>
      </p:grpSpPr>
      <p:sp>
        <p:nvSpPr>
          <p:cNvPr id="6" name="Date Placeholder 1"/>
          <p:cNvSpPr>
            <a:spLocks noGrp="1"/>
          </p:cNvSpPr>
          <p:nvPr>
            <p:ph type="dt" sz="half" idx="10"/>
            <p:custDataLst>
              <p:tags r:id="rId2"/>
            </p:custDataLst>
          </p:nvPr>
        </p:nvSpPr>
        <p:spPr/>
        <p:txBody>
          <a:bodyPr/>
          <a:lstStyle/>
          <a:p>
            <a:fld id="{BB491DDC-85B6-4E7A-8D2F-0050012B4DA9}" type="datetime1">
              <a:rPr lang="en-US" altLang="zh-CN" smtClean="0"/>
            </a:fld>
            <a:endParaRPr lang="en-US" dirty="0"/>
          </a:p>
        </p:txBody>
      </p:sp>
      <p:sp>
        <p:nvSpPr>
          <p:cNvPr id="7" name="Footer Placeholder 2"/>
          <p:cNvSpPr>
            <a:spLocks noGrp="1"/>
          </p:cNvSpPr>
          <p:nvPr>
            <p:ph type="ftr" sz="quarter" idx="11"/>
            <p:custDataLst>
              <p:tags r:id="rId3"/>
            </p:custDataLst>
          </p:nvPr>
        </p:nvSpPr>
        <p:spPr/>
        <p:txBody>
          <a:bodyPr/>
          <a:lstStyle/>
          <a:p>
            <a:endParaRPr lang="en-US" dirty="0"/>
          </a:p>
        </p:txBody>
      </p:sp>
      <p:sp>
        <p:nvSpPr>
          <p:cNvPr id="8" name="Slide Number Placeholder 3"/>
          <p:cNvSpPr>
            <a:spLocks noGrp="1"/>
          </p:cNvSpPr>
          <p:nvPr>
            <p:ph type="sldNum" sz="quarter" idx="12"/>
            <p:custDataLst>
              <p:tags r:id="rId4"/>
            </p:custDataLst>
          </p:nvPr>
        </p:nvSpPr>
        <p:spPr/>
        <p:txBody>
          <a:bodyPr/>
          <a:lstStyle/>
          <a:p>
            <a:fld id="{48F63A3B-78C7-47BE-AE5E-E10140E04643}" type="slidenum">
              <a:rPr lang="en-US" dirty="0"/>
            </a:fld>
            <a:endParaRPr lang="en-US" dirty="0"/>
          </a:p>
        </p:txBody>
      </p:sp>
      <p:sp>
        <p:nvSpPr>
          <p:cNvPr id="9" name="圆角矩形 8"/>
          <p:cNvSpPr/>
          <p:nvPr userDrawn="1">
            <p:custDataLst>
              <p:tags r:id="rId5"/>
            </p:custDataLst>
          </p:nvPr>
        </p:nvSpPr>
        <p:spPr>
          <a:xfrm>
            <a:off x="121087" y="155257"/>
            <a:ext cx="85368" cy="113348"/>
          </a:xfrm>
          <a:prstGeom prst="roundRect">
            <a:avLst/>
          </a:prstGeom>
          <a:solidFill>
            <a:srgbClr val="00A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p>
        </p:txBody>
      </p:sp>
      <p:sp>
        <p:nvSpPr>
          <p:cNvPr id="10" name="圆角矩形 9"/>
          <p:cNvSpPr/>
          <p:nvPr userDrawn="1">
            <p:custDataLst>
              <p:tags r:id="rId6"/>
            </p:custDataLst>
          </p:nvPr>
        </p:nvSpPr>
        <p:spPr>
          <a:xfrm>
            <a:off x="121087" y="297180"/>
            <a:ext cx="85368" cy="113824"/>
          </a:xfrm>
          <a:prstGeom prst="roundRect">
            <a:avLst/>
          </a:prstGeom>
          <a:solidFill>
            <a:srgbClr val="89C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p>
        </p:txBody>
      </p:sp>
      <p:sp>
        <p:nvSpPr>
          <p:cNvPr id="11" name="圆角矩形 10"/>
          <p:cNvSpPr/>
          <p:nvPr userDrawn="1">
            <p:custDataLst>
              <p:tags r:id="rId7"/>
            </p:custDataLst>
          </p:nvPr>
        </p:nvSpPr>
        <p:spPr>
          <a:xfrm>
            <a:off x="121087" y="439103"/>
            <a:ext cx="85368" cy="113824"/>
          </a:xfrm>
          <a:prstGeom prst="roundRect">
            <a:avLst/>
          </a:prstGeom>
          <a:solidFill>
            <a:srgbClr val="00A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p>
        </p:txBody>
      </p:sp>
      <p:sp>
        <p:nvSpPr>
          <p:cNvPr id="12" name="圆角矩形 11"/>
          <p:cNvSpPr/>
          <p:nvPr userDrawn="1">
            <p:custDataLst>
              <p:tags r:id="rId8"/>
            </p:custDataLst>
          </p:nvPr>
        </p:nvSpPr>
        <p:spPr>
          <a:xfrm>
            <a:off x="121087" y="581502"/>
            <a:ext cx="85368" cy="113824"/>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p>
        </p:txBody>
      </p:sp>
      <p:pic>
        <p:nvPicPr>
          <p:cNvPr id="13" name="Picture 2" descr="C:\Users\Administrator\Desktop\灰色01副本.jpg"/>
          <p:cNvPicPr>
            <a:picLocks noChangeAspect="1" noChangeArrowheads="1"/>
          </p:cNvPicPr>
          <p:nvPr userDrawn="1">
            <p:custDataLst>
              <p:tags r:id="rId9"/>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 y="-620"/>
            <a:ext cx="6859191" cy="5145816"/>
          </a:xfrm>
          <a:prstGeom prst="rect">
            <a:avLst/>
          </a:prstGeom>
          <a:noFill/>
          <a:extLst>
            <a:ext uri="{909E8E84-426E-40DD-AFC4-6F175D3DCCD1}">
              <a14:hiddenFill xmlns:a14="http://schemas.microsoft.com/office/drawing/2010/main">
                <a:solidFill>
                  <a:srgbClr val="FFFFFF"/>
                </a:solidFill>
              </a14:hiddenFill>
            </a:ext>
          </a:extLst>
        </p:spPr>
      </p:pic>
      <p:sp>
        <p:nvSpPr>
          <p:cNvPr id="14" name="对角圆角矩形 25"/>
          <p:cNvSpPr>
            <a:spLocks noChangeAspect="1"/>
          </p:cNvSpPr>
          <p:nvPr userDrawn="1">
            <p:custDataLst>
              <p:tags r:id="rId11"/>
            </p:custDataLst>
          </p:nvPr>
        </p:nvSpPr>
        <p:spPr>
          <a:xfrm>
            <a:off x="5380355" y="194769"/>
            <a:ext cx="1147557" cy="299923"/>
          </a:xfrm>
          <a:prstGeom prst="round2DiagRect">
            <a:avLst>
              <a:gd name="adj1" fmla="val 32131"/>
              <a:gd name="adj2" fmla="val 0"/>
            </a:avLst>
          </a:prstGeom>
          <a:solidFill>
            <a:srgbClr val="08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p>
        </p:txBody>
      </p:sp>
      <p:cxnSp>
        <p:nvCxnSpPr>
          <p:cNvPr id="15" name="直接连接符 23"/>
          <p:cNvCxnSpPr/>
          <p:nvPr userDrawn="1">
            <p:custDataLst>
              <p:tags r:id="rId12"/>
            </p:custDataLst>
          </p:nvPr>
        </p:nvCxnSpPr>
        <p:spPr>
          <a:xfrm>
            <a:off x="215611" y="478265"/>
            <a:ext cx="6177458" cy="0"/>
          </a:xfrm>
          <a:prstGeom prst="line">
            <a:avLst/>
          </a:prstGeom>
          <a:ln w="44450">
            <a:solidFill>
              <a:srgbClr val="0852A4"/>
            </a:solidFill>
            <a:headEnd type="none"/>
          </a:ln>
        </p:spPr>
        <p:style>
          <a:lnRef idx="1">
            <a:schemeClr val="accent1"/>
          </a:lnRef>
          <a:fillRef idx="0">
            <a:schemeClr val="accent1"/>
          </a:fillRef>
          <a:effectRef idx="0">
            <a:schemeClr val="accent1"/>
          </a:effectRef>
          <a:fontRef idx="minor">
            <a:schemeClr val="tx1"/>
          </a:fontRef>
        </p:style>
      </p:cxnSp>
      <p:sp>
        <p:nvSpPr>
          <p:cNvPr id="16" name="Rectangle 11"/>
          <p:cNvSpPr>
            <a:spLocks noChangeAspect="1" noChangeArrowheads="1"/>
          </p:cNvSpPr>
          <p:nvPr userDrawn="1">
            <p:custDataLst>
              <p:tags r:id="rId13"/>
            </p:custDataLst>
          </p:nvPr>
        </p:nvSpPr>
        <p:spPr bwMode="auto">
          <a:xfrm>
            <a:off x="215611" y="222123"/>
            <a:ext cx="228600" cy="222240"/>
          </a:xfrm>
          <a:prstGeom prst="rect">
            <a:avLst/>
          </a:prstGeom>
          <a:solidFill>
            <a:srgbClr val="0070C0"/>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845">
              <a:ea typeface="微软雅黑" panose="020B0503020204020204" pitchFamily="34" charset="-122"/>
            </a:endParaRPr>
          </a:p>
        </p:txBody>
      </p:sp>
      <p:sp>
        <p:nvSpPr>
          <p:cNvPr id="17" name="Rectangle 12"/>
          <p:cNvSpPr>
            <a:spLocks noChangeAspect="1" noChangeArrowheads="1"/>
          </p:cNvSpPr>
          <p:nvPr userDrawn="1">
            <p:custDataLst>
              <p:tags r:id="rId14"/>
            </p:custDataLst>
          </p:nvPr>
        </p:nvSpPr>
        <p:spPr bwMode="auto">
          <a:xfrm>
            <a:off x="480918" y="222123"/>
            <a:ext cx="91440" cy="222240"/>
          </a:xfrm>
          <a:prstGeom prst="rect">
            <a:avLst/>
          </a:prstGeom>
          <a:solidFill>
            <a:srgbClr val="065CBA">
              <a:alpha val="70000"/>
            </a:srgbClr>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845">
              <a:ea typeface="微软雅黑" panose="020B0503020204020204" pitchFamily="34" charset="-122"/>
            </a:endParaRPr>
          </a:p>
        </p:txBody>
      </p:sp>
      <p:sp>
        <p:nvSpPr>
          <p:cNvPr id="18" name="Rectangle 13"/>
          <p:cNvSpPr>
            <a:spLocks noChangeAspect="1" noChangeArrowheads="1"/>
          </p:cNvSpPr>
          <p:nvPr userDrawn="1">
            <p:custDataLst>
              <p:tags r:id="rId15"/>
            </p:custDataLst>
          </p:nvPr>
        </p:nvSpPr>
        <p:spPr bwMode="auto">
          <a:xfrm flipH="1">
            <a:off x="622630" y="222123"/>
            <a:ext cx="44768" cy="222240"/>
          </a:xfrm>
          <a:prstGeom prst="rect">
            <a:avLst/>
          </a:prstGeom>
          <a:solidFill>
            <a:srgbClr val="0070C0">
              <a:alpha val="48000"/>
            </a:srgbClr>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845">
              <a:ea typeface="微软雅黑" panose="020B0503020204020204" pitchFamily="34" charset="-122"/>
            </a:endParaRPr>
          </a:p>
        </p:txBody>
      </p:sp>
      <p:sp>
        <p:nvSpPr>
          <p:cNvPr id="20" name="装饰  9"/>
          <p:cNvSpPr>
            <a:spLocks noGrp="1"/>
          </p:cNvSpPr>
          <p:nvPr>
            <p:ph type="body" idx="16390" hasCustomPrompt="1"/>
            <p:custDataLst>
              <p:tags r:id="rId16"/>
            </p:custDataLst>
          </p:nvPr>
        </p:nvSpPr>
        <p:spPr>
          <a:xfrm>
            <a:off x="342900" y="3581400"/>
            <a:ext cx="3000375" cy="1104900"/>
          </a:xfrm>
          <a:custGeom>
            <a:avLst/>
            <a:gdLst>
              <a:gd name="connisteX0" fmla="*/ 0 w 5334000"/>
              <a:gd name="connsiteY0" fmla="*/ 0 h 1473200"/>
              <a:gd name="connisteX1" fmla="*/ 5334000 w 5334000"/>
              <a:gd name="connsiteY1" fmla="*/ 0 h 1473200"/>
              <a:gd name="connisteX2" fmla="*/ 5334000 w 5334000"/>
              <a:gd name="connsiteY2" fmla="*/ 1270000 h 1473200"/>
              <a:gd name="connisteX3" fmla="*/ 5130800 w 5334000"/>
              <a:gd name="connsiteY3" fmla="*/ 1473200 h 1473200"/>
              <a:gd name="connisteX4" fmla="*/ 203200 w 5334000"/>
              <a:gd name="connsiteY4" fmla="*/ 1473200 h 1473200"/>
              <a:gd name="connisteX5" fmla="*/ 0 w 5334000"/>
              <a:gd name="connsiteY5" fmla="*/ 1270000 h 1473200"/>
              <a:gd name="connisteX6" fmla="*/ 0 w 5334000"/>
              <a:gd name="connsiteY6" fmla="*/ 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5334000" h="1473200">
                <a:moveTo>
                  <a:pt x="0" y="0"/>
                </a:moveTo>
                <a:lnTo>
                  <a:pt x="5334000" y="0"/>
                </a:lnTo>
                <a:lnTo>
                  <a:pt x="5334000" y="1270000"/>
                </a:lnTo>
                <a:cubicBezTo>
                  <a:pt x="5334000" y="1382224"/>
                  <a:pt x="5243024" y="1473200"/>
                  <a:pt x="5130800" y="1473200"/>
                </a:cubicBezTo>
                <a:lnTo>
                  <a:pt x="203200" y="1473200"/>
                </a:lnTo>
                <a:cubicBezTo>
                  <a:pt x="90976" y="1473200"/>
                  <a:pt x="0" y="1382224"/>
                  <a:pt x="0" y="1270000"/>
                </a:cubicBez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endParaRPr lang="zh-CN" altLang="en-US"/>
          </a:p>
        </p:txBody>
      </p:sp>
      <p:sp>
        <p:nvSpPr>
          <p:cNvPr id="19" name="标题 18"/>
          <p:cNvSpPr>
            <a:spLocks noGrp="1"/>
          </p:cNvSpPr>
          <p:nvPr>
            <p:ph type="ctrTitle" idx="16385" hasCustomPrompt="1"/>
            <p:custDataLst>
              <p:tags r:id="rId17"/>
            </p:custDataLst>
          </p:nvPr>
        </p:nvSpPr>
        <p:spPr>
          <a:xfrm>
            <a:off x="342900" y="400050"/>
            <a:ext cx="6172200" cy="457200"/>
          </a:xfrm>
          <a:noFill/>
        </p:spPr>
        <p:txBody>
          <a:bodyPr lIns="0" tIns="0" rIns="0" bIns="0" anchor="t">
            <a:normAutofit/>
          </a:bodyPr>
          <a:lstStyle>
            <a:lvl1pPr marL="0" indent="0" algn="l">
              <a:lnSpc>
                <a:spcPct val="111000"/>
              </a:lnSpc>
              <a:spcBef>
                <a:spcPct val="0"/>
              </a:spcBef>
              <a:spcAft>
                <a:spcPct val="0"/>
              </a:spcAft>
              <a:buNone/>
              <a:defRPr sz="2025" b="0" spc="0">
                <a:solidFill>
                  <a:schemeClr val="tx1"/>
                </a:solidFill>
              </a:defRPr>
            </a:lvl1pPr>
          </a:lstStyle>
          <a:p>
            <a:r>
              <a:rPr lang="zh-CN" altLang="en-US"/>
              <a:t>单击此处添加标题</a:t>
            </a:r>
            <a:endParaRPr lang="zh-CN" altLang="en-US"/>
          </a:p>
        </p:txBody>
      </p:sp>
      <p:sp>
        <p:nvSpPr>
          <p:cNvPr id="21" name="图片占位符 20"/>
          <p:cNvSpPr>
            <a:spLocks noGrp="1"/>
          </p:cNvSpPr>
          <p:nvPr>
            <p:ph type="pic" idx="16391" hasCustomPrompt="1"/>
            <p:custDataLst>
              <p:tags r:id="rId18"/>
            </p:custDataLst>
          </p:nvPr>
        </p:nvSpPr>
        <p:spPr>
          <a:xfrm>
            <a:off x="342900" y="1143000"/>
            <a:ext cx="3000375" cy="2438400"/>
          </a:xfrm>
          <a:custGeom>
            <a:avLst/>
            <a:gdLst>
              <a:gd name="connisteX0" fmla="*/ 0 w 5334000"/>
              <a:gd name="connsiteY0" fmla="*/ 203200 h 3251200"/>
              <a:gd name="connisteX1" fmla="*/ 203200 w 5334000"/>
              <a:gd name="connsiteY1" fmla="*/ 0 h 3251200"/>
              <a:gd name="connisteX2" fmla="*/ 5130800 w 5334000"/>
              <a:gd name="connsiteY2" fmla="*/ 0 h 3251200"/>
              <a:gd name="connisteX3" fmla="*/ 5334000 w 5334000"/>
              <a:gd name="connsiteY3" fmla="*/ 203200 h 3251200"/>
              <a:gd name="connisteX4" fmla="*/ 5334000 w 5334000"/>
              <a:gd name="connsiteY4" fmla="*/ 3251200 h 3251200"/>
              <a:gd name="connisteX5" fmla="*/ 0 w 5334000"/>
              <a:gd name="connsiteY5" fmla="*/ 3251200 h 3251200"/>
              <a:gd name="connisteX6" fmla="*/ 0 w 5334000"/>
              <a:gd name="connsiteY6" fmla="*/ 203200 h 3251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5334000" h="3251200">
                <a:moveTo>
                  <a:pt x="0" y="203200"/>
                </a:moveTo>
                <a:cubicBezTo>
                  <a:pt x="0" y="90976"/>
                  <a:pt x="90976" y="0"/>
                  <a:pt x="203200" y="0"/>
                </a:cubicBezTo>
                <a:lnTo>
                  <a:pt x="5130800" y="0"/>
                </a:lnTo>
                <a:cubicBezTo>
                  <a:pt x="5243024" y="0"/>
                  <a:pt x="5334000" y="90976"/>
                  <a:pt x="5334000" y="203200"/>
                </a:cubicBezTo>
                <a:lnTo>
                  <a:pt x="5334000" y="3251200"/>
                </a:lnTo>
                <a:lnTo>
                  <a:pt x="0" y="3251200"/>
                </a:lnTo>
                <a:lnTo>
                  <a:pt x="0" y="203200"/>
                </a:lnTo>
                <a:close/>
              </a:path>
            </a:pathLst>
          </a:custGeom>
          <a:solidFill>
            <a:srgbClr val="DDDDDD"/>
          </a:solidFill>
          <a:ln>
            <a:noFill/>
          </a:ln>
        </p:spPr>
        <p:txBody>
          <a:bodyPr>
            <a:noAutofit/>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r>
              <a:rPr lang="zh-CN" altLang="en-US"/>
              <a:t> </a:t>
            </a:r>
            <a:endParaRPr lang="zh-CN" altLang="en-US"/>
          </a:p>
        </p:txBody>
      </p:sp>
      <p:sp>
        <p:nvSpPr>
          <p:cNvPr id="22" name="文本占位符 21"/>
          <p:cNvSpPr>
            <a:spLocks noGrp="1"/>
          </p:cNvSpPr>
          <p:nvPr>
            <p:ph type="body" idx="16386" hasCustomPrompt="1"/>
            <p:custDataLst>
              <p:tags r:id="rId19"/>
            </p:custDataLst>
          </p:nvPr>
        </p:nvSpPr>
        <p:spPr>
          <a:xfrm>
            <a:off x="514350" y="3810000"/>
            <a:ext cx="2657475" cy="304800"/>
          </a:xfrm>
          <a:noFill/>
        </p:spPr>
        <p:txBody>
          <a:bodyPr lIns="0" tIns="0" rIns="0" bIns="0" anchor="t">
            <a:normAutofit/>
          </a:bodyPr>
          <a:lstStyle>
            <a:lvl1pPr marL="0" indent="0" algn="l">
              <a:lnSpc>
                <a:spcPct val="111000"/>
              </a:lnSpc>
              <a:spcBef>
                <a:spcPct val="0"/>
              </a:spcBef>
              <a:spcAft>
                <a:spcPct val="0"/>
              </a:spcAft>
              <a:buNone/>
              <a:defRPr sz="1350" b="0" spc="0">
                <a:solidFill>
                  <a:schemeClr val="tx1"/>
                </a:solidFill>
              </a:defRPr>
            </a:lvl1pPr>
          </a:lstStyle>
          <a:p>
            <a:pPr lvl="0"/>
            <a:r>
              <a:rPr lang="zh-CN" altLang="en-US"/>
              <a:t>单击此处添加项标题</a:t>
            </a:r>
            <a:endParaRPr lang="zh-CN" altLang="en-US"/>
          </a:p>
        </p:txBody>
      </p:sp>
      <p:sp>
        <p:nvSpPr>
          <p:cNvPr id="23" name="文本占位符 22"/>
          <p:cNvSpPr>
            <a:spLocks noGrp="1"/>
          </p:cNvSpPr>
          <p:nvPr>
            <p:ph type="body" idx="16387" hasCustomPrompt="1"/>
            <p:custDataLst>
              <p:tags r:id="rId20"/>
            </p:custDataLst>
          </p:nvPr>
        </p:nvSpPr>
        <p:spPr>
          <a:xfrm>
            <a:off x="514350" y="4229100"/>
            <a:ext cx="2657475" cy="228600"/>
          </a:xfrm>
          <a:noFill/>
        </p:spPr>
        <p:txBody>
          <a:bodyPr lIns="0" tIns="0" rIns="0" bIns="0" anchor="t">
            <a:normAutofit/>
          </a:bodyPr>
          <a:lstStyle>
            <a:lvl1pPr marL="0" indent="0" algn="l">
              <a:lnSpc>
                <a:spcPct val="125000"/>
              </a:lnSpc>
              <a:spcBef>
                <a:spcPct val="0"/>
              </a:spcBef>
              <a:spcAft>
                <a:spcPct val="0"/>
              </a:spcAft>
              <a:buNone/>
              <a:defRPr sz="900" b="0" spc="0">
                <a:solidFill>
                  <a:schemeClr val="tx1"/>
                </a:solidFill>
              </a:defRPr>
            </a:lvl1pPr>
          </a:lstStyle>
          <a:p>
            <a:pPr lvl="0"/>
            <a:r>
              <a:rPr lang="zh-CN" altLang="en-US"/>
              <a:t>单击此处添加项正文</a:t>
            </a:r>
            <a:endParaRPr lang="zh-CN" altLang="en-US"/>
          </a:p>
        </p:txBody>
      </p:sp>
      <p:sp>
        <p:nvSpPr>
          <p:cNvPr id="24" name="装饰  3"/>
          <p:cNvSpPr>
            <a:spLocks noGrp="1"/>
          </p:cNvSpPr>
          <p:nvPr>
            <p:ph type="body" idx="16392" hasCustomPrompt="1"/>
            <p:custDataLst>
              <p:tags r:id="rId21"/>
            </p:custDataLst>
          </p:nvPr>
        </p:nvSpPr>
        <p:spPr>
          <a:xfrm>
            <a:off x="3514725" y="3581400"/>
            <a:ext cx="3000375" cy="1104900"/>
          </a:xfrm>
          <a:custGeom>
            <a:avLst/>
            <a:gdLst>
              <a:gd name="connisteX0" fmla="*/ 0 w 5334000"/>
              <a:gd name="connsiteY0" fmla="*/ 0 h 1473200"/>
              <a:gd name="connisteX1" fmla="*/ 5334000 w 5334000"/>
              <a:gd name="connsiteY1" fmla="*/ 0 h 1473200"/>
              <a:gd name="connisteX2" fmla="*/ 5334000 w 5334000"/>
              <a:gd name="connsiteY2" fmla="*/ 1270000 h 1473200"/>
              <a:gd name="connisteX3" fmla="*/ 5130800 w 5334000"/>
              <a:gd name="connsiteY3" fmla="*/ 1473200 h 1473200"/>
              <a:gd name="connisteX4" fmla="*/ 203200 w 5334000"/>
              <a:gd name="connsiteY4" fmla="*/ 1473200 h 1473200"/>
              <a:gd name="connisteX5" fmla="*/ 0 w 5334000"/>
              <a:gd name="connsiteY5" fmla="*/ 1270000 h 1473200"/>
              <a:gd name="connisteX6" fmla="*/ 0 w 5334000"/>
              <a:gd name="connsiteY6" fmla="*/ 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5334000" h="1473200">
                <a:moveTo>
                  <a:pt x="0" y="0"/>
                </a:moveTo>
                <a:lnTo>
                  <a:pt x="5334000" y="0"/>
                </a:lnTo>
                <a:lnTo>
                  <a:pt x="5334000" y="1270000"/>
                </a:lnTo>
                <a:cubicBezTo>
                  <a:pt x="5334000" y="1382224"/>
                  <a:pt x="5243024" y="1473200"/>
                  <a:pt x="5130800" y="1473200"/>
                </a:cubicBezTo>
                <a:lnTo>
                  <a:pt x="203200" y="1473200"/>
                </a:lnTo>
                <a:cubicBezTo>
                  <a:pt x="90976" y="1473200"/>
                  <a:pt x="0" y="1382224"/>
                  <a:pt x="0" y="1270000"/>
                </a:cubicBez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endParaRPr lang="zh-CN" altLang="en-US"/>
          </a:p>
        </p:txBody>
      </p:sp>
      <p:sp>
        <p:nvSpPr>
          <p:cNvPr id="25" name="图片占位符 24"/>
          <p:cNvSpPr>
            <a:spLocks noGrp="1"/>
          </p:cNvSpPr>
          <p:nvPr>
            <p:ph type="pic" idx="16393" hasCustomPrompt="1"/>
            <p:custDataLst>
              <p:tags r:id="rId22"/>
            </p:custDataLst>
          </p:nvPr>
        </p:nvSpPr>
        <p:spPr>
          <a:xfrm>
            <a:off x="3514725" y="1143000"/>
            <a:ext cx="3000375" cy="2438400"/>
          </a:xfrm>
          <a:custGeom>
            <a:avLst/>
            <a:gdLst>
              <a:gd name="connisteX0" fmla="*/ 0 w 5334000"/>
              <a:gd name="connsiteY0" fmla="*/ 203200 h 3251200"/>
              <a:gd name="connisteX1" fmla="*/ 203200 w 5334000"/>
              <a:gd name="connsiteY1" fmla="*/ 0 h 3251200"/>
              <a:gd name="connisteX2" fmla="*/ 5130800 w 5334000"/>
              <a:gd name="connsiteY2" fmla="*/ 0 h 3251200"/>
              <a:gd name="connisteX3" fmla="*/ 5334000 w 5334000"/>
              <a:gd name="connsiteY3" fmla="*/ 203200 h 3251200"/>
              <a:gd name="connisteX4" fmla="*/ 5334000 w 5334000"/>
              <a:gd name="connsiteY4" fmla="*/ 3251200 h 3251200"/>
              <a:gd name="connisteX5" fmla="*/ 0 w 5334000"/>
              <a:gd name="connsiteY5" fmla="*/ 3251200 h 3251200"/>
              <a:gd name="connisteX6" fmla="*/ 0 w 5334000"/>
              <a:gd name="connsiteY6" fmla="*/ 203200 h 3251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5334000" h="3251200">
                <a:moveTo>
                  <a:pt x="0" y="203200"/>
                </a:moveTo>
                <a:cubicBezTo>
                  <a:pt x="0" y="90976"/>
                  <a:pt x="90976" y="0"/>
                  <a:pt x="203200" y="0"/>
                </a:cubicBezTo>
                <a:lnTo>
                  <a:pt x="5130800" y="0"/>
                </a:lnTo>
                <a:cubicBezTo>
                  <a:pt x="5243024" y="0"/>
                  <a:pt x="5334000" y="90976"/>
                  <a:pt x="5334000" y="203200"/>
                </a:cubicBezTo>
                <a:lnTo>
                  <a:pt x="5334000" y="3251200"/>
                </a:lnTo>
                <a:lnTo>
                  <a:pt x="0" y="3251200"/>
                </a:lnTo>
                <a:lnTo>
                  <a:pt x="0" y="203200"/>
                </a:lnTo>
                <a:close/>
              </a:path>
            </a:pathLst>
          </a:custGeom>
          <a:solidFill>
            <a:srgbClr val="DDDDDD"/>
          </a:solidFill>
          <a:ln>
            <a:noFill/>
          </a:ln>
        </p:spPr>
        <p:txBody>
          <a:bodyPr>
            <a:noAutofit/>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r>
              <a:rPr lang="zh-CN" altLang="en-US"/>
              <a:t> </a:t>
            </a:r>
            <a:endParaRPr lang="zh-CN" altLang="en-US"/>
          </a:p>
        </p:txBody>
      </p:sp>
      <p:sp>
        <p:nvSpPr>
          <p:cNvPr id="26" name="文本占位符 25"/>
          <p:cNvSpPr>
            <a:spLocks noGrp="1"/>
          </p:cNvSpPr>
          <p:nvPr>
            <p:ph type="body" idx="16388" hasCustomPrompt="1"/>
            <p:custDataLst>
              <p:tags r:id="rId23"/>
            </p:custDataLst>
          </p:nvPr>
        </p:nvSpPr>
        <p:spPr>
          <a:xfrm>
            <a:off x="3686175" y="3810000"/>
            <a:ext cx="2657475" cy="304800"/>
          </a:xfrm>
          <a:noFill/>
        </p:spPr>
        <p:txBody>
          <a:bodyPr lIns="0" tIns="0" rIns="0" bIns="0" anchor="t">
            <a:normAutofit/>
          </a:bodyPr>
          <a:lstStyle>
            <a:lvl1pPr marL="0" indent="0" algn="l">
              <a:lnSpc>
                <a:spcPct val="111000"/>
              </a:lnSpc>
              <a:spcBef>
                <a:spcPct val="0"/>
              </a:spcBef>
              <a:spcAft>
                <a:spcPct val="0"/>
              </a:spcAft>
              <a:buNone/>
              <a:defRPr sz="1350" b="0" spc="0">
                <a:solidFill>
                  <a:schemeClr val="tx1"/>
                </a:solidFill>
              </a:defRPr>
            </a:lvl1pPr>
          </a:lstStyle>
          <a:p>
            <a:pPr lvl="0"/>
            <a:r>
              <a:rPr lang="zh-CN" altLang="en-US"/>
              <a:t>单击此处添加项标题</a:t>
            </a:r>
            <a:endParaRPr lang="zh-CN" altLang="en-US"/>
          </a:p>
        </p:txBody>
      </p:sp>
      <p:sp>
        <p:nvSpPr>
          <p:cNvPr id="27" name="文本占位符 26"/>
          <p:cNvSpPr>
            <a:spLocks noGrp="1"/>
          </p:cNvSpPr>
          <p:nvPr>
            <p:ph type="body" idx="16389" hasCustomPrompt="1"/>
            <p:custDataLst>
              <p:tags r:id="rId24"/>
            </p:custDataLst>
          </p:nvPr>
        </p:nvSpPr>
        <p:spPr>
          <a:xfrm>
            <a:off x="3686175" y="4229100"/>
            <a:ext cx="2657475" cy="228600"/>
          </a:xfrm>
          <a:noFill/>
        </p:spPr>
        <p:txBody>
          <a:bodyPr lIns="0" tIns="0" rIns="0" bIns="0" anchor="t">
            <a:normAutofit/>
          </a:bodyPr>
          <a:lstStyle>
            <a:lvl1pPr marL="0" indent="0" algn="l">
              <a:lnSpc>
                <a:spcPct val="125000"/>
              </a:lnSpc>
              <a:spcBef>
                <a:spcPct val="0"/>
              </a:spcBef>
              <a:spcAft>
                <a:spcPct val="0"/>
              </a:spcAft>
              <a:buNone/>
              <a:defRPr sz="900" b="0" spc="0">
                <a:solidFill>
                  <a:schemeClr val="tx1"/>
                </a:solidFill>
              </a:defRPr>
            </a:lvl1pPr>
          </a:lstStyle>
          <a:p>
            <a:pPr lvl="0"/>
            <a:r>
              <a:rPr lang="zh-CN" altLang="en-US"/>
              <a:t>单击此处添加项正文</a:t>
            </a: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正文页-10004_1">
    <p:spTree>
      <p:nvGrpSpPr>
        <p:cNvPr id="1" name=""/>
        <p:cNvGrpSpPr/>
        <p:nvPr/>
      </p:nvGrpSpPr>
      <p:grpSpPr>
        <a:xfrm>
          <a:off x="0" y="0"/>
          <a:ext cx="0" cy="0"/>
          <a:chOff x="0" y="0"/>
          <a:chExt cx="0" cy="0"/>
        </a:xfrm>
      </p:grpSpPr>
      <p:sp>
        <p:nvSpPr>
          <p:cNvPr id="6" name="Date Placeholder 1"/>
          <p:cNvSpPr>
            <a:spLocks noGrp="1"/>
          </p:cNvSpPr>
          <p:nvPr>
            <p:ph type="dt" sz="half" idx="10"/>
            <p:custDataLst>
              <p:tags r:id="rId2"/>
            </p:custDataLst>
          </p:nvPr>
        </p:nvSpPr>
        <p:spPr/>
        <p:txBody>
          <a:bodyPr/>
          <a:lstStyle/>
          <a:p>
            <a:fld id="{BB491DDC-85B6-4E7A-8D2F-0050012B4DA9}" type="datetime1">
              <a:rPr lang="en-US" altLang="zh-CN" smtClean="0"/>
            </a:fld>
            <a:endParaRPr lang="en-US" dirty="0"/>
          </a:p>
        </p:txBody>
      </p:sp>
      <p:sp>
        <p:nvSpPr>
          <p:cNvPr id="7" name="Footer Placeholder 2"/>
          <p:cNvSpPr>
            <a:spLocks noGrp="1"/>
          </p:cNvSpPr>
          <p:nvPr>
            <p:ph type="ftr" sz="quarter" idx="11"/>
            <p:custDataLst>
              <p:tags r:id="rId3"/>
            </p:custDataLst>
          </p:nvPr>
        </p:nvSpPr>
        <p:spPr/>
        <p:txBody>
          <a:bodyPr/>
          <a:lstStyle/>
          <a:p>
            <a:endParaRPr lang="en-US" dirty="0"/>
          </a:p>
        </p:txBody>
      </p:sp>
      <p:sp>
        <p:nvSpPr>
          <p:cNvPr id="8" name="Slide Number Placeholder 3"/>
          <p:cNvSpPr>
            <a:spLocks noGrp="1"/>
          </p:cNvSpPr>
          <p:nvPr>
            <p:ph type="sldNum" sz="quarter" idx="12"/>
            <p:custDataLst>
              <p:tags r:id="rId4"/>
            </p:custDataLst>
          </p:nvPr>
        </p:nvSpPr>
        <p:spPr/>
        <p:txBody>
          <a:bodyPr/>
          <a:lstStyle/>
          <a:p>
            <a:fld id="{48F63A3B-78C7-47BE-AE5E-E10140E04643}" type="slidenum">
              <a:rPr lang="en-US" dirty="0"/>
            </a:fld>
            <a:endParaRPr lang="en-US" dirty="0"/>
          </a:p>
        </p:txBody>
      </p:sp>
      <p:sp>
        <p:nvSpPr>
          <p:cNvPr id="9" name="圆角矩形 8"/>
          <p:cNvSpPr/>
          <p:nvPr userDrawn="1">
            <p:custDataLst>
              <p:tags r:id="rId5"/>
            </p:custDataLst>
          </p:nvPr>
        </p:nvSpPr>
        <p:spPr>
          <a:xfrm>
            <a:off x="121087" y="155257"/>
            <a:ext cx="85368" cy="113348"/>
          </a:xfrm>
          <a:prstGeom prst="roundRect">
            <a:avLst/>
          </a:prstGeom>
          <a:solidFill>
            <a:srgbClr val="00A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p>
        </p:txBody>
      </p:sp>
      <p:sp>
        <p:nvSpPr>
          <p:cNvPr id="10" name="圆角矩形 9"/>
          <p:cNvSpPr/>
          <p:nvPr userDrawn="1">
            <p:custDataLst>
              <p:tags r:id="rId6"/>
            </p:custDataLst>
          </p:nvPr>
        </p:nvSpPr>
        <p:spPr>
          <a:xfrm>
            <a:off x="121087" y="297180"/>
            <a:ext cx="85368" cy="113824"/>
          </a:xfrm>
          <a:prstGeom prst="roundRect">
            <a:avLst/>
          </a:prstGeom>
          <a:solidFill>
            <a:srgbClr val="89C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p>
        </p:txBody>
      </p:sp>
      <p:sp>
        <p:nvSpPr>
          <p:cNvPr id="11" name="圆角矩形 10"/>
          <p:cNvSpPr/>
          <p:nvPr userDrawn="1">
            <p:custDataLst>
              <p:tags r:id="rId7"/>
            </p:custDataLst>
          </p:nvPr>
        </p:nvSpPr>
        <p:spPr>
          <a:xfrm>
            <a:off x="121087" y="439103"/>
            <a:ext cx="85368" cy="113824"/>
          </a:xfrm>
          <a:prstGeom prst="roundRect">
            <a:avLst/>
          </a:prstGeom>
          <a:solidFill>
            <a:srgbClr val="00A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p>
        </p:txBody>
      </p:sp>
      <p:sp>
        <p:nvSpPr>
          <p:cNvPr id="12" name="圆角矩形 11"/>
          <p:cNvSpPr/>
          <p:nvPr userDrawn="1">
            <p:custDataLst>
              <p:tags r:id="rId8"/>
            </p:custDataLst>
          </p:nvPr>
        </p:nvSpPr>
        <p:spPr>
          <a:xfrm>
            <a:off x="121087" y="581502"/>
            <a:ext cx="85368" cy="113824"/>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p>
        </p:txBody>
      </p:sp>
      <p:pic>
        <p:nvPicPr>
          <p:cNvPr id="13" name="Picture 2" descr="C:\Users\Administrator\Desktop\灰色01副本.jpg"/>
          <p:cNvPicPr>
            <a:picLocks noChangeAspect="1" noChangeArrowheads="1"/>
          </p:cNvPicPr>
          <p:nvPr userDrawn="1">
            <p:custDataLst>
              <p:tags r:id="rId9"/>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 y="-620"/>
            <a:ext cx="6859191" cy="5145816"/>
          </a:xfrm>
          <a:prstGeom prst="rect">
            <a:avLst/>
          </a:prstGeom>
          <a:noFill/>
          <a:extLst>
            <a:ext uri="{909E8E84-426E-40DD-AFC4-6F175D3DCCD1}">
              <a14:hiddenFill xmlns:a14="http://schemas.microsoft.com/office/drawing/2010/main">
                <a:solidFill>
                  <a:srgbClr val="FFFFFF"/>
                </a:solidFill>
              </a14:hiddenFill>
            </a:ext>
          </a:extLst>
        </p:spPr>
      </p:pic>
      <p:sp>
        <p:nvSpPr>
          <p:cNvPr id="14" name="对角圆角矩形 25"/>
          <p:cNvSpPr>
            <a:spLocks noChangeAspect="1"/>
          </p:cNvSpPr>
          <p:nvPr userDrawn="1">
            <p:custDataLst>
              <p:tags r:id="rId11"/>
            </p:custDataLst>
          </p:nvPr>
        </p:nvSpPr>
        <p:spPr>
          <a:xfrm>
            <a:off x="5380355" y="194769"/>
            <a:ext cx="1147557" cy="299923"/>
          </a:xfrm>
          <a:prstGeom prst="round2DiagRect">
            <a:avLst>
              <a:gd name="adj1" fmla="val 32131"/>
              <a:gd name="adj2" fmla="val 0"/>
            </a:avLst>
          </a:prstGeom>
          <a:solidFill>
            <a:srgbClr val="08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p>
        </p:txBody>
      </p:sp>
      <p:cxnSp>
        <p:nvCxnSpPr>
          <p:cNvPr id="15" name="直接连接符 23"/>
          <p:cNvCxnSpPr/>
          <p:nvPr userDrawn="1">
            <p:custDataLst>
              <p:tags r:id="rId12"/>
            </p:custDataLst>
          </p:nvPr>
        </p:nvCxnSpPr>
        <p:spPr>
          <a:xfrm>
            <a:off x="215611" y="478265"/>
            <a:ext cx="6177458" cy="0"/>
          </a:xfrm>
          <a:prstGeom prst="line">
            <a:avLst/>
          </a:prstGeom>
          <a:ln w="44450">
            <a:solidFill>
              <a:srgbClr val="0852A4"/>
            </a:solidFill>
            <a:headEnd type="none"/>
          </a:ln>
        </p:spPr>
        <p:style>
          <a:lnRef idx="1">
            <a:schemeClr val="accent1"/>
          </a:lnRef>
          <a:fillRef idx="0">
            <a:schemeClr val="accent1"/>
          </a:fillRef>
          <a:effectRef idx="0">
            <a:schemeClr val="accent1"/>
          </a:effectRef>
          <a:fontRef idx="minor">
            <a:schemeClr val="tx1"/>
          </a:fontRef>
        </p:style>
      </p:cxnSp>
      <p:sp>
        <p:nvSpPr>
          <p:cNvPr id="16" name="Rectangle 11"/>
          <p:cNvSpPr>
            <a:spLocks noChangeAspect="1" noChangeArrowheads="1"/>
          </p:cNvSpPr>
          <p:nvPr userDrawn="1">
            <p:custDataLst>
              <p:tags r:id="rId13"/>
            </p:custDataLst>
          </p:nvPr>
        </p:nvSpPr>
        <p:spPr bwMode="auto">
          <a:xfrm>
            <a:off x="215611" y="222123"/>
            <a:ext cx="228600" cy="222240"/>
          </a:xfrm>
          <a:prstGeom prst="rect">
            <a:avLst/>
          </a:prstGeom>
          <a:solidFill>
            <a:srgbClr val="0070C0"/>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845">
              <a:ea typeface="微软雅黑" panose="020B0503020204020204" pitchFamily="34" charset="-122"/>
            </a:endParaRPr>
          </a:p>
        </p:txBody>
      </p:sp>
      <p:sp>
        <p:nvSpPr>
          <p:cNvPr id="17" name="Rectangle 12"/>
          <p:cNvSpPr>
            <a:spLocks noChangeAspect="1" noChangeArrowheads="1"/>
          </p:cNvSpPr>
          <p:nvPr userDrawn="1">
            <p:custDataLst>
              <p:tags r:id="rId14"/>
            </p:custDataLst>
          </p:nvPr>
        </p:nvSpPr>
        <p:spPr bwMode="auto">
          <a:xfrm>
            <a:off x="480918" y="222123"/>
            <a:ext cx="91440" cy="222240"/>
          </a:xfrm>
          <a:prstGeom prst="rect">
            <a:avLst/>
          </a:prstGeom>
          <a:solidFill>
            <a:srgbClr val="065CBA">
              <a:alpha val="70000"/>
            </a:srgbClr>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845">
              <a:ea typeface="微软雅黑" panose="020B0503020204020204" pitchFamily="34" charset="-122"/>
            </a:endParaRPr>
          </a:p>
        </p:txBody>
      </p:sp>
      <p:sp>
        <p:nvSpPr>
          <p:cNvPr id="18" name="Rectangle 13"/>
          <p:cNvSpPr>
            <a:spLocks noChangeAspect="1" noChangeArrowheads="1"/>
          </p:cNvSpPr>
          <p:nvPr userDrawn="1">
            <p:custDataLst>
              <p:tags r:id="rId15"/>
            </p:custDataLst>
          </p:nvPr>
        </p:nvSpPr>
        <p:spPr bwMode="auto">
          <a:xfrm flipH="1">
            <a:off x="622630" y="222123"/>
            <a:ext cx="44768" cy="222240"/>
          </a:xfrm>
          <a:prstGeom prst="rect">
            <a:avLst/>
          </a:prstGeom>
          <a:solidFill>
            <a:srgbClr val="0070C0">
              <a:alpha val="48000"/>
            </a:srgbClr>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845">
              <a:ea typeface="微软雅黑" panose="020B0503020204020204" pitchFamily="34" charset="-122"/>
            </a:endParaRPr>
          </a:p>
        </p:txBody>
      </p:sp>
      <p:sp>
        <p:nvSpPr>
          <p:cNvPr id="20" name="装饰  9"/>
          <p:cNvSpPr>
            <a:spLocks noGrp="1"/>
          </p:cNvSpPr>
          <p:nvPr>
            <p:ph type="body" idx="16388" hasCustomPrompt="1"/>
            <p:custDataLst>
              <p:tags r:id="rId16"/>
            </p:custDataLst>
          </p:nvPr>
        </p:nvSpPr>
        <p:spPr>
          <a:xfrm>
            <a:off x="342900" y="1752600"/>
            <a:ext cx="6172200" cy="2324100"/>
          </a:xfrm>
          <a:custGeom>
            <a:avLst/>
            <a:gdLst>
              <a:gd name="connisteX0" fmla="*/ 0 w 10972800"/>
              <a:gd name="connsiteY0" fmla="*/ 203200 h 3098800"/>
              <a:gd name="connisteX1" fmla="*/ 203200 w 10972800"/>
              <a:gd name="connsiteY1" fmla="*/ 0 h 3098800"/>
              <a:gd name="connisteX2" fmla="*/ 10769600 w 10972800"/>
              <a:gd name="connsiteY2" fmla="*/ 0 h 3098800"/>
              <a:gd name="connisteX3" fmla="*/ 10972800 w 10972800"/>
              <a:gd name="connsiteY3" fmla="*/ 203200 h 3098800"/>
              <a:gd name="connisteX4" fmla="*/ 10972800 w 10972800"/>
              <a:gd name="connsiteY4" fmla="*/ 2895600 h 3098800"/>
              <a:gd name="connisteX5" fmla="*/ 10769600 w 10972800"/>
              <a:gd name="connsiteY5" fmla="*/ 3098800 h 3098800"/>
              <a:gd name="connisteX6" fmla="*/ 203200 w 10972800"/>
              <a:gd name="connsiteY6" fmla="*/ 3098800 h 3098800"/>
              <a:gd name="connisteX7" fmla="*/ 0 w 10972800"/>
              <a:gd name="connsiteY7" fmla="*/ 2895600 h 3098800"/>
              <a:gd name="connisteX8" fmla="*/ 0 w 10972800"/>
              <a:gd name="connsiteY8" fmla="*/ 203200 h 309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3098800">
                <a:moveTo>
                  <a:pt x="0" y="203200"/>
                </a:moveTo>
                <a:cubicBezTo>
                  <a:pt x="0" y="90976"/>
                  <a:pt x="90976" y="0"/>
                  <a:pt x="203200" y="0"/>
                </a:cubicBezTo>
                <a:lnTo>
                  <a:pt x="10769600" y="0"/>
                </a:lnTo>
                <a:cubicBezTo>
                  <a:pt x="10881824" y="0"/>
                  <a:pt x="10972800" y="90976"/>
                  <a:pt x="10972800" y="203200"/>
                </a:cubicBezTo>
                <a:lnTo>
                  <a:pt x="10972800" y="2895600"/>
                </a:lnTo>
                <a:cubicBezTo>
                  <a:pt x="10972800" y="3007824"/>
                  <a:pt x="10881824" y="3098800"/>
                  <a:pt x="10769600" y="3098800"/>
                </a:cubicBezTo>
                <a:lnTo>
                  <a:pt x="203200" y="3098800"/>
                </a:lnTo>
                <a:cubicBezTo>
                  <a:pt x="90976" y="3098800"/>
                  <a:pt x="0" y="3007824"/>
                  <a:pt x="0" y="2895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endParaRPr lang="zh-CN" altLang="en-US"/>
          </a:p>
        </p:txBody>
      </p:sp>
      <p:sp>
        <p:nvSpPr>
          <p:cNvPr id="19" name="标题 18"/>
          <p:cNvSpPr>
            <a:spLocks noGrp="1"/>
          </p:cNvSpPr>
          <p:nvPr>
            <p:ph type="ctrTitle" idx="16385" hasCustomPrompt="1"/>
            <p:custDataLst>
              <p:tags r:id="rId17"/>
            </p:custDataLst>
          </p:nvPr>
        </p:nvSpPr>
        <p:spPr>
          <a:xfrm>
            <a:off x="342900" y="400050"/>
            <a:ext cx="6172200" cy="457200"/>
          </a:xfrm>
          <a:noFill/>
        </p:spPr>
        <p:txBody>
          <a:bodyPr lIns="0" tIns="0" rIns="0" bIns="0" anchor="t">
            <a:normAutofit/>
          </a:bodyPr>
          <a:lstStyle>
            <a:lvl1pPr marL="0" indent="0" algn="l">
              <a:lnSpc>
                <a:spcPct val="111000"/>
              </a:lnSpc>
              <a:spcBef>
                <a:spcPct val="0"/>
              </a:spcBef>
              <a:spcAft>
                <a:spcPct val="0"/>
              </a:spcAft>
              <a:buNone/>
              <a:defRPr sz="2025" b="0" spc="0">
                <a:solidFill>
                  <a:schemeClr val="tx1"/>
                </a:solidFill>
              </a:defRPr>
            </a:lvl1pPr>
          </a:lstStyle>
          <a:p>
            <a:r>
              <a:rPr lang="zh-CN" altLang="en-US"/>
              <a:t>单击此处添加标题</a:t>
            </a:r>
            <a:endParaRPr lang="zh-CN" altLang="en-US"/>
          </a:p>
        </p:txBody>
      </p:sp>
      <p:sp>
        <p:nvSpPr>
          <p:cNvPr id="21" name="文本占位符 20"/>
          <p:cNvSpPr>
            <a:spLocks noGrp="1"/>
          </p:cNvSpPr>
          <p:nvPr>
            <p:ph type="body" idx="16386" hasCustomPrompt="1"/>
            <p:custDataLst>
              <p:tags r:id="rId18"/>
            </p:custDataLst>
          </p:nvPr>
        </p:nvSpPr>
        <p:spPr>
          <a:xfrm>
            <a:off x="514350" y="2476500"/>
            <a:ext cx="5829300" cy="304800"/>
          </a:xfrm>
          <a:noFill/>
        </p:spPr>
        <p:txBody>
          <a:bodyPr lIns="0" tIns="0" rIns="0" bIns="0" anchor="t">
            <a:normAutofit/>
          </a:bodyPr>
          <a:lstStyle>
            <a:lvl1pPr marL="0" indent="0" algn="l">
              <a:lnSpc>
                <a:spcPct val="111000"/>
              </a:lnSpc>
              <a:spcBef>
                <a:spcPct val="0"/>
              </a:spcBef>
              <a:spcAft>
                <a:spcPct val="0"/>
              </a:spcAft>
              <a:buNone/>
              <a:defRPr sz="1350" b="0" spc="0">
                <a:solidFill>
                  <a:schemeClr val="tx1"/>
                </a:solidFill>
              </a:defRPr>
            </a:lvl1pPr>
          </a:lstStyle>
          <a:p>
            <a:pPr lvl="0"/>
            <a:r>
              <a:rPr lang="zh-CN" altLang="en-US"/>
              <a:t>单击此处添加项标题</a:t>
            </a:r>
            <a:endParaRPr lang="zh-CN" altLang="en-US"/>
          </a:p>
        </p:txBody>
      </p:sp>
      <p:sp>
        <p:nvSpPr>
          <p:cNvPr id="22" name="文本占位符 21"/>
          <p:cNvSpPr>
            <a:spLocks noGrp="1"/>
          </p:cNvSpPr>
          <p:nvPr>
            <p:ph type="body" idx="16387" hasCustomPrompt="1"/>
            <p:custDataLst>
              <p:tags r:id="rId19"/>
            </p:custDataLst>
          </p:nvPr>
        </p:nvSpPr>
        <p:spPr>
          <a:xfrm>
            <a:off x="514350" y="2895600"/>
            <a:ext cx="5829300" cy="457200"/>
          </a:xfrm>
          <a:noFill/>
        </p:spPr>
        <p:txBody>
          <a:bodyPr lIns="0" tIns="0" rIns="0" bIns="0" anchor="t">
            <a:normAutofit/>
          </a:bodyPr>
          <a:lstStyle>
            <a:lvl1pPr marL="0" indent="0" algn="l">
              <a:lnSpc>
                <a:spcPct val="125000"/>
              </a:lnSpc>
              <a:spcBef>
                <a:spcPct val="0"/>
              </a:spcBef>
              <a:spcAft>
                <a:spcPct val="0"/>
              </a:spcAft>
              <a:buNone/>
              <a:defRPr sz="900" b="0" spc="0">
                <a:solidFill>
                  <a:schemeClr val="tx1"/>
                </a:solidFill>
              </a:defRPr>
            </a:lvl1pPr>
          </a:lstStyle>
          <a:p>
            <a:pPr lvl="0"/>
            <a:r>
              <a:rPr lang="zh-CN" altLang="en-US"/>
              <a:t>单击此处添加正文</a:t>
            </a: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正文页-59_1">
    <p:spTree>
      <p:nvGrpSpPr>
        <p:cNvPr id="1" name=""/>
        <p:cNvGrpSpPr/>
        <p:nvPr/>
      </p:nvGrpSpPr>
      <p:grpSpPr>
        <a:xfrm>
          <a:off x="0" y="0"/>
          <a:ext cx="0" cy="0"/>
          <a:chOff x="0" y="0"/>
          <a:chExt cx="0" cy="0"/>
        </a:xfrm>
      </p:grpSpPr>
      <p:sp>
        <p:nvSpPr>
          <p:cNvPr id="6" name="Date Placeholder 1"/>
          <p:cNvSpPr>
            <a:spLocks noGrp="1"/>
          </p:cNvSpPr>
          <p:nvPr>
            <p:ph type="dt" sz="half" idx="10"/>
            <p:custDataLst>
              <p:tags r:id="rId2"/>
            </p:custDataLst>
          </p:nvPr>
        </p:nvSpPr>
        <p:spPr/>
        <p:txBody>
          <a:bodyPr/>
          <a:lstStyle/>
          <a:p>
            <a:fld id="{BB491DDC-85B6-4E7A-8D2F-0050012B4DA9}" type="datetime1">
              <a:rPr lang="en-US" altLang="zh-CN" smtClean="0"/>
            </a:fld>
            <a:endParaRPr lang="en-US" dirty="0"/>
          </a:p>
        </p:txBody>
      </p:sp>
      <p:sp>
        <p:nvSpPr>
          <p:cNvPr id="7" name="Footer Placeholder 2"/>
          <p:cNvSpPr>
            <a:spLocks noGrp="1"/>
          </p:cNvSpPr>
          <p:nvPr>
            <p:ph type="ftr" sz="quarter" idx="11"/>
            <p:custDataLst>
              <p:tags r:id="rId3"/>
            </p:custDataLst>
          </p:nvPr>
        </p:nvSpPr>
        <p:spPr/>
        <p:txBody>
          <a:bodyPr/>
          <a:lstStyle/>
          <a:p>
            <a:endParaRPr lang="en-US" dirty="0"/>
          </a:p>
        </p:txBody>
      </p:sp>
      <p:sp>
        <p:nvSpPr>
          <p:cNvPr id="8" name="Slide Number Placeholder 3"/>
          <p:cNvSpPr>
            <a:spLocks noGrp="1"/>
          </p:cNvSpPr>
          <p:nvPr>
            <p:ph type="sldNum" sz="quarter" idx="12"/>
            <p:custDataLst>
              <p:tags r:id="rId4"/>
            </p:custDataLst>
          </p:nvPr>
        </p:nvSpPr>
        <p:spPr/>
        <p:txBody>
          <a:bodyPr/>
          <a:lstStyle/>
          <a:p>
            <a:fld id="{48F63A3B-78C7-47BE-AE5E-E10140E04643}" type="slidenum">
              <a:rPr lang="en-US" dirty="0"/>
            </a:fld>
            <a:endParaRPr lang="en-US" dirty="0"/>
          </a:p>
        </p:txBody>
      </p:sp>
      <p:sp>
        <p:nvSpPr>
          <p:cNvPr id="9" name="圆角矩形 8"/>
          <p:cNvSpPr/>
          <p:nvPr userDrawn="1">
            <p:custDataLst>
              <p:tags r:id="rId5"/>
            </p:custDataLst>
          </p:nvPr>
        </p:nvSpPr>
        <p:spPr>
          <a:xfrm>
            <a:off x="121087" y="155257"/>
            <a:ext cx="85368" cy="113348"/>
          </a:xfrm>
          <a:prstGeom prst="roundRect">
            <a:avLst/>
          </a:prstGeom>
          <a:solidFill>
            <a:srgbClr val="00A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p>
        </p:txBody>
      </p:sp>
      <p:sp>
        <p:nvSpPr>
          <p:cNvPr id="10" name="圆角矩形 9"/>
          <p:cNvSpPr/>
          <p:nvPr userDrawn="1">
            <p:custDataLst>
              <p:tags r:id="rId6"/>
            </p:custDataLst>
          </p:nvPr>
        </p:nvSpPr>
        <p:spPr>
          <a:xfrm>
            <a:off x="121087" y="297180"/>
            <a:ext cx="85368" cy="113824"/>
          </a:xfrm>
          <a:prstGeom prst="roundRect">
            <a:avLst/>
          </a:prstGeom>
          <a:solidFill>
            <a:srgbClr val="89C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p>
        </p:txBody>
      </p:sp>
      <p:sp>
        <p:nvSpPr>
          <p:cNvPr id="11" name="圆角矩形 10"/>
          <p:cNvSpPr/>
          <p:nvPr userDrawn="1">
            <p:custDataLst>
              <p:tags r:id="rId7"/>
            </p:custDataLst>
          </p:nvPr>
        </p:nvSpPr>
        <p:spPr>
          <a:xfrm>
            <a:off x="121087" y="439103"/>
            <a:ext cx="85368" cy="113824"/>
          </a:xfrm>
          <a:prstGeom prst="roundRect">
            <a:avLst/>
          </a:prstGeom>
          <a:solidFill>
            <a:srgbClr val="00A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p>
        </p:txBody>
      </p:sp>
      <p:sp>
        <p:nvSpPr>
          <p:cNvPr id="12" name="圆角矩形 11"/>
          <p:cNvSpPr/>
          <p:nvPr userDrawn="1">
            <p:custDataLst>
              <p:tags r:id="rId8"/>
            </p:custDataLst>
          </p:nvPr>
        </p:nvSpPr>
        <p:spPr>
          <a:xfrm>
            <a:off x="121087" y="581502"/>
            <a:ext cx="85368" cy="113824"/>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p>
        </p:txBody>
      </p:sp>
      <p:pic>
        <p:nvPicPr>
          <p:cNvPr id="13" name="Picture 2" descr="C:\Users\Administrator\Desktop\灰色01副本.jpg"/>
          <p:cNvPicPr>
            <a:picLocks noChangeAspect="1" noChangeArrowheads="1"/>
          </p:cNvPicPr>
          <p:nvPr userDrawn="1">
            <p:custDataLst>
              <p:tags r:id="rId9"/>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 y="-620"/>
            <a:ext cx="6859191" cy="5145816"/>
          </a:xfrm>
          <a:prstGeom prst="rect">
            <a:avLst/>
          </a:prstGeom>
          <a:noFill/>
          <a:extLst>
            <a:ext uri="{909E8E84-426E-40DD-AFC4-6F175D3DCCD1}">
              <a14:hiddenFill xmlns:a14="http://schemas.microsoft.com/office/drawing/2010/main">
                <a:solidFill>
                  <a:srgbClr val="FFFFFF"/>
                </a:solidFill>
              </a14:hiddenFill>
            </a:ext>
          </a:extLst>
        </p:spPr>
      </p:pic>
      <p:sp>
        <p:nvSpPr>
          <p:cNvPr id="14" name="对角圆角矩形 25"/>
          <p:cNvSpPr>
            <a:spLocks noChangeAspect="1"/>
          </p:cNvSpPr>
          <p:nvPr userDrawn="1">
            <p:custDataLst>
              <p:tags r:id="rId11"/>
            </p:custDataLst>
          </p:nvPr>
        </p:nvSpPr>
        <p:spPr>
          <a:xfrm>
            <a:off x="5380355" y="194769"/>
            <a:ext cx="1147557" cy="299923"/>
          </a:xfrm>
          <a:prstGeom prst="round2DiagRect">
            <a:avLst>
              <a:gd name="adj1" fmla="val 32131"/>
              <a:gd name="adj2" fmla="val 0"/>
            </a:avLst>
          </a:prstGeom>
          <a:solidFill>
            <a:srgbClr val="08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p>
        </p:txBody>
      </p:sp>
      <p:cxnSp>
        <p:nvCxnSpPr>
          <p:cNvPr id="15" name="直接连接符 23"/>
          <p:cNvCxnSpPr/>
          <p:nvPr userDrawn="1">
            <p:custDataLst>
              <p:tags r:id="rId12"/>
            </p:custDataLst>
          </p:nvPr>
        </p:nvCxnSpPr>
        <p:spPr>
          <a:xfrm>
            <a:off x="215611" y="478265"/>
            <a:ext cx="6177458" cy="0"/>
          </a:xfrm>
          <a:prstGeom prst="line">
            <a:avLst/>
          </a:prstGeom>
          <a:ln w="44450">
            <a:solidFill>
              <a:srgbClr val="0852A4"/>
            </a:solidFill>
            <a:headEnd type="none"/>
          </a:ln>
        </p:spPr>
        <p:style>
          <a:lnRef idx="1">
            <a:schemeClr val="accent1"/>
          </a:lnRef>
          <a:fillRef idx="0">
            <a:schemeClr val="accent1"/>
          </a:fillRef>
          <a:effectRef idx="0">
            <a:schemeClr val="accent1"/>
          </a:effectRef>
          <a:fontRef idx="minor">
            <a:schemeClr val="tx1"/>
          </a:fontRef>
        </p:style>
      </p:cxnSp>
      <p:sp>
        <p:nvSpPr>
          <p:cNvPr id="16" name="Rectangle 11"/>
          <p:cNvSpPr>
            <a:spLocks noChangeAspect="1" noChangeArrowheads="1"/>
          </p:cNvSpPr>
          <p:nvPr userDrawn="1">
            <p:custDataLst>
              <p:tags r:id="rId13"/>
            </p:custDataLst>
          </p:nvPr>
        </p:nvSpPr>
        <p:spPr bwMode="auto">
          <a:xfrm>
            <a:off x="215611" y="222123"/>
            <a:ext cx="228600" cy="222240"/>
          </a:xfrm>
          <a:prstGeom prst="rect">
            <a:avLst/>
          </a:prstGeom>
          <a:solidFill>
            <a:srgbClr val="0070C0"/>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845">
              <a:ea typeface="微软雅黑" panose="020B0503020204020204" pitchFamily="34" charset="-122"/>
            </a:endParaRPr>
          </a:p>
        </p:txBody>
      </p:sp>
      <p:sp>
        <p:nvSpPr>
          <p:cNvPr id="17" name="Rectangle 12"/>
          <p:cNvSpPr>
            <a:spLocks noChangeAspect="1" noChangeArrowheads="1"/>
          </p:cNvSpPr>
          <p:nvPr userDrawn="1">
            <p:custDataLst>
              <p:tags r:id="rId14"/>
            </p:custDataLst>
          </p:nvPr>
        </p:nvSpPr>
        <p:spPr bwMode="auto">
          <a:xfrm>
            <a:off x="480918" y="222123"/>
            <a:ext cx="91440" cy="222240"/>
          </a:xfrm>
          <a:prstGeom prst="rect">
            <a:avLst/>
          </a:prstGeom>
          <a:solidFill>
            <a:srgbClr val="065CBA">
              <a:alpha val="70000"/>
            </a:srgbClr>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845">
              <a:ea typeface="微软雅黑" panose="020B0503020204020204" pitchFamily="34" charset="-122"/>
            </a:endParaRPr>
          </a:p>
        </p:txBody>
      </p:sp>
      <p:sp>
        <p:nvSpPr>
          <p:cNvPr id="18" name="Rectangle 13"/>
          <p:cNvSpPr>
            <a:spLocks noChangeAspect="1" noChangeArrowheads="1"/>
          </p:cNvSpPr>
          <p:nvPr userDrawn="1">
            <p:custDataLst>
              <p:tags r:id="rId15"/>
            </p:custDataLst>
          </p:nvPr>
        </p:nvSpPr>
        <p:spPr bwMode="auto">
          <a:xfrm flipH="1">
            <a:off x="622630" y="222123"/>
            <a:ext cx="44768" cy="222240"/>
          </a:xfrm>
          <a:prstGeom prst="rect">
            <a:avLst/>
          </a:prstGeom>
          <a:solidFill>
            <a:srgbClr val="0070C0">
              <a:alpha val="48000"/>
            </a:srgbClr>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845">
              <a:ea typeface="微软雅黑" panose="020B0503020204020204" pitchFamily="34" charset="-122"/>
            </a:endParaRPr>
          </a:p>
        </p:txBody>
      </p:sp>
      <p:sp>
        <p:nvSpPr>
          <p:cNvPr id="20" name="内容占位符 19"/>
          <p:cNvSpPr>
            <a:spLocks noGrp="1"/>
          </p:cNvSpPr>
          <p:nvPr>
            <p:ph idx="16388" hasCustomPrompt="1"/>
            <p:custDataLst>
              <p:tags r:id="rId16"/>
            </p:custDataLst>
          </p:nvPr>
        </p:nvSpPr>
        <p:spPr>
          <a:xfrm>
            <a:off x="342900" y="2095500"/>
            <a:ext cx="6172200" cy="2590800"/>
          </a:xfrm>
          <a:custGeom>
            <a:avLst/>
            <a:gdLst>
              <a:gd name="connisteX0" fmla="*/ 0 w 10972800"/>
              <a:gd name="connsiteY0" fmla="*/ 203200 h 3454400"/>
              <a:gd name="connisteX1" fmla="*/ 203200 w 10972800"/>
              <a:gd name="connsiteY1" fmla="*/ 0 h 3454400"/>
              <a:gd name="connisteX2" fmla="*/ 10769600 w 10972800"/>
              <a:gd name="connsiteY2" fmla="*/ 0 h 3454400"/>
              <a:gd name="connisteX3" fmla="*/ 10972800 w 10972800"/>
              <a:gd name="connsiteY3" fmla="*/ 203200 h 3454400"/>
              <a:gd name="connisteX4" fmla="*/ 10972800 w 10972800"/>
              <a:gd name="connsiteY4" fmla="*/ 3251200 h 3454400"/>
              <a:gd name="connisteX5" fmla="*/ 10769600 w 10972800"/>
              <a:gd name="connsiteY5" fmla="*/ 3454400 h 3454400"/>
              <a:gd name="connisteX6" fmla="*/ 203200 w 10972800"/>
              <a:gd name="connsiteY6" fmla="*/ 3454400 h 3454400"/>
              <a:gd name="connisteX7" fmla="*/ 0 w 10972800"/>
              <a:gd name="connsiteY7" fmla="*/ 3251200 h 3454400"/>
              <a:gd name="connisteX8" fmla="*/ 0 w 10972800"/>
              <a:gd name="connsiteY8" fmla="*/ 203200 h 345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3454400">
                <a:moveTo>
                  <a:pt x="0" y="203200"/>
                </a:moveTo>
                <a:cubicBezTo>
                  <a:pt x="0" y="90976"/>
                  <a:pt x="90976" y="0"/>
                  <a:pt x="203200" y="0"/>
                </a:cubicBezTo>
                <a:lnTo>
                  <a:pt x="10769600" y="0"/>
                </a:lnTo>
                <a:cubicBezTo>
                  <a:pt x="10881824" y="0"/>
                  <a:pt x="10972800" y="90976"/>
                  <a:pt x="10972800" y="203200"/>
                </a:cubicBezTo>
                <a:lnTo>
                  <a:pt x="10972800" y="3251200"/>
                </a:lnTo>
                <a:cubicBezTo>
                  <a:pt x="10972800" y="3363424"/>
                  <a:pt x="10881824" y="3454400"/>
                  <a:pt x="10769600" y="3454400"/>
                </a:cubicBezTo>
                <a:lnTo>
                  <a:pt x="203200" y="3454400"/>
                </a:lnTo>
                <a:cubicBezTo>
                  <a:pt x="90976" y="3454400"/>
                  <a:pt x="0" y="3363424"/>
                  <a:pt x="0" y="32512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endParaRPr lang="zh-CN" altLang="en-US"/>
          </a:p>
        </p:txBody>
      </p:sp>
      <p:sp>
        <p:nvSpPr>
          <p:cNvPr id="19" name="标题 18"/>
          <p:cNvSpPr>
            <a:spLocks noGrp="1"/>
          </p:cNvSpPr>
          <p:nvPr>
            <p:ph type="ctrTitle" idx="16385" hasCustomPrompt="1"/>
            <p:custDataLst>
              <p:tags r:id="rId17"/>
            </p:custDataLst>
          </p:nvPr>
        </p:nvSpPr>
        <p:spPr>
          <a:xfrm>
            <a:off x="342900" y="400050"/>
            <a:ext cx="6172200" cy="457200"/>
          </a:xfrm>
          <a:noFill/>
        </p:spPr>
        <p:txBody>
          <a:bodyPr lIns="0" tIns="0" rIns="0" bIns="0" anchor="t">
            <a:normAutofit/>
          </a:bodyPr>
          <a:lstStyle>
            <a:lvl1pPr marL="0" indent="0" algn="l">
              <a:lnSpc>
                <a:spcPct val="111000"/>
              </a:lnSpc>
              <a:spcBef>
                <a:spcPct val="0"/>
              </a:spcBef>
              <a:spcAft>
                <a:spcPct val="0"/>
              </a:spcAft>
              <a:buNone/>
              <a:defRPr sz="2025" b="0" spc="0">
                <a:solidFill>
                  <a:schemeClr val="tx1"/>
                </a:solidFill>
              </a:defRPr>
            </a:lvl1pPr>
          </a:lstStyle>
          <a:p>
            <a:r>
              <a:rPr lang="zh-CN" altLang="en-US"/>
              <a:t>单击此处添加标题</a:t>
            </a:r>
            <a:endParaRPr lang="zh-CN" altLang="en-US"/>
          </a:p>
        </p:txBody>
      </p:sp>
      <p:sp>
        <p:nvSpPr>
          <p:cNvPr id="21" name="装饰  0"/>
          <p:cNvSpPr>
            <a:spLocks noGrp="1"/>
          </p:cNvSpPr>
          <p:nvPr>
            <p:ph type="body" idx="16389" hasCustomPrompt="1"/>
            <p:custDataLst>
              <p:tags r:id="rId18"/>
            </p:custDataLst>
          </p:nvPr>
        </p:nvSpPr>
        <p:spPr>
          <a:xfrm>
            <a:off x="342900" y="1143000"/>
            <a:ext cx="28575" cy="609600"/>
          </a:xfrm>
          <a:custGeom>
            <a:avLst/>
            <a:gdLst>
              <a:gd name="connisteX0" fmla="*/ 0 w 50800"/>
              <a:gd name="connsiteY0" fmla="*/ 25400 h 812800"/>
              <a:gd name="connisteX1" fmla="*/ 25400 w 50800"/>
              <a:gd name="connsiteY1" fmla="*/ 0 h 812800"/>
              <a:gd name="connisteX2" fmla="*/ 25400 w 50800"/>
              <a:gd name="connsiteY2" fmla="*/ 0 h 812800"/>
              <a:gd name="connisteX3" fmla="*/ 50800 w 50800"/>
              <a:gd name="connsiteY3" fmla="*/ 25400 h 812800"/>
              <a:gd name="connisteX4" fmla="*/ 50800 w 50800"/>
              <a:gd name="connsiteY4" fmla="*/ 787400 h 812800"/>
              <a:gd name="connisteX5" fmla="*/ 25400 w 50800"/>
              <a:gd name="connsiteY5" fmla="*/ 812800 h 812800"/>
              <a:gd name="connisteX6" fmla="*/ 25400 w 50800"/>
              <a:gd name="connsiteY6" fmla="*/ 812800 h 812800"/>
              <a:gd name="connisteX7" fmla="*/ 0 w 50800"/>
              <a:gd name="connsiteY7" fmla="*/ 787400 h 812800"/>
              <a:gd name="connisteX8" fmla="*/ 0 w 50800"/>
              <a:gd name="connsiteY8" fmla="*/ 25400 h 812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812800">
                <a:moveTo>
                  <a:pt x="0" y="25400"/>
                </a:moveTo>
                <a:cubicBezTo>
                  <a:pt x="0" y="11372"/>
                  <a:pt x="11372" y="0"/>
                  <a:pt x="25400" y="0"/>
                </a:cubicBezTo>
                <a:lnTo>
                  <a:pt x="25400" y="0"/>
                </a:lnTo>
                <a:cubicBezTo>
                  <a:pt x="39428" y="0"/>
                  <a:pt x="50800" y="11372"/>
                  <a:pt x="50800" y="25400"/>
                </a:cubicBezTo>
                <a:lnTo>
                  <a:pt x="50800" y="787400"/>
                </a:lnTo>
                <a:cubicBezTo>
                  <a:pt x="50800" y="801428"/>
                  <a:pt x="39428" y="812800"/>
                  <a:pt x="25400" y="812800"/>
                </a:cubicBezTo>
                <a:lnTo>
                  <a:pt x="25400" y="812800"/>
                </a:lnTo>
                <a:cubicBezTo>
                  <a:pt x="11372" y="812800"/>
                  <a:pt x="0" y="801428"/>
                  <a:pt x="0" y="7874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endParaRPr lang="zh-CN" altLang="en-US"/>
          </a:p>
        </p:txBody>
      </p:sp>
      <p:sp>
        <p:nvSpPr>
          <p:cNvPr id="22" name="文本占位符 21"/>
          <p:cNvSpPr>
            <a:spLocks noGrp="1"/>
          </p:cNvSpPr>
          <p:nvPr>
            <p:ph type="body" idx="16386" hasCustomPrompt="1"/>
            <p:custDataLst>
              <p:tags r:id="rId19"/>
            </p:custDataLst>
          </p:nvPr>
        </p:nvSpPr>
        <p:spPr>
          <a:xfrm>
            <a:off x="428625" y="1143000"/>
            <a:ext cx="6086475" cy="304800"/>
          </a:xfrm>
          <a:noFill/>
        </p:spPr>
        <p:txBody>
          <a:bodyPr lIns="0" tIns="0" rIns="0" bIns="0" anchor="t">
            <a:normAutofit/>
          </a:bodyPr>
          <a:lstStyle>
            <a:lvl1pPr marL="0" indent="0" algn="l">
              <a:lnSpc>
                <a:spcPct val="111000"/>
              </a:lnSpc>
              <a:spcBef>
                <a:spcPct val="0"/>
              </a:spcBef>
              <a:spcAft>
                <a:spcPct val="0"/>
              </a:spcAft>
              <a:buNone/>
              <a:defRPr sz="1350" b="0" spc="0">
                <a:solidFill>
                  <a:schemeClr val="tx1"/>
                </a:solidFill>
              </a:defRPr>
            </a:lvl1pPr>
          </a:lstStyle>
          <a:p>
            <a:pPr lvl="0"/>
            <a:r>
              <a:rPr lang="zh-CN" altLang="en-US"/>
              <a:t>单击此处添加项标题</a:t>
            </a:r>
            <a:endParaRPr lang="zh-CN" altLang="en-US"/>
          </a:p>
        </p:txBody>
      </p:sp>
      <p:sp>
        <p:nvSpPr>
          <p:cNvPr id="23" name="文本占位符 22"/>
          <p:cNvSpPr>
            <a:spLocks noGrp="1"/>
          </p:cNvSpPr>
          <p:nvPr>
            <p:ph type="body" idx="16387" hasCustomPrompt="1"/>
            <p:custDataLst>
              <p:tags r:id="rId20"/>
            </p:custDataLst>
          </p:nvPr>
        </p:nvSpPr>
        <p:spPr>
          <a:xfrm>
            <a:off x="428625" y="1524000"/>
            <a:ext cx="6086475" cy="228600"/>
          </a:xfrm>
          <a:noFill/>
        </p:spPr>
        <p:txBody>
          <a:bodyPr lIns="0" tIns="0" rIns="0" bIns="0" anchor="t">
            <a:normAutofit/>
          </a:bodyPr>
          <a:lstStyle>
            <a:lvl1pPr marL="0" indent="0" algn="l">
              <a:lnSpc>
                <a:spcPct val="125000"/>
              </a:lnSpc>
              <a:spcBef>
                <a:spcPct val="0"/>
              </a:spcBef>
              <a:spcAft>
                <a:spcPct val="0"/>
              </a:spcAft>
              <a:buNone/>
              <a:defRPr sz="900" b="0" spc="0">
                <a:solidFill>
                  <a:schemeClr val="tx1"/>
                </a:solidFill>
              </a:defRPr>
            </a:lvl1pPr>
          </a:lstStyle>
          <a:p>
            <a:pPr lvl="0"/>
            <a:r>
              <a:rPr lang="zh-CN" altLang="en-US"/>
              <a:t>单击此处添加正文</a:t>
            </a: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正文页-57_4">
    <p:spTree>
      <p:nvGrpSpPr>
        <p:cNvPr id="1" name=""/>
        <p:cNvGrpSpPr/>
        <p:nvPr/>
      </p:nvGrpSpPr>
      <p:grpSpPr>
        <a:xfrm>
          <a:off x="0" y="0"/>
          <a:ext cx="0" cy="0"/>
          <a:chOff x="0" y="0"/>
          <a:chExt cx="0" cy="0"/>
        </a:xfrm>
      </p:grpSpPr>
      <p:sp>
        <p:nvSpPr>
          <p:cNvPr id="6" name="Date Placeholder 1"/>
          <p:cNvSpPr>
            <a:spLocks noGrp="1"/>
          </p:cNvSpPr>
          <p:nvPr>
            <p:ph type="dt" sz="half" idx="10"/>
            <p:custDataLst>
              <p:tags r:id="rId2"/>
            </p:custDataLst>
          </p:nvPr>
        </p:nvSpPr>
        <p:spPr/>
        <p:txBody>
          <a:bodyPr/>
          <a:lstStyle/>
          <a:p>
            <a:fld id="{BB491DDC-85B6-4E7A-8D2F-0050012B4DA9}" type="datetime1">
              <a:rPr lang="en-US" altLang="zh-CN" smtClean="0"/>
            </a:fld>
            <a:endParaRPr lang="en-US" dirty="0"/>
          </a:p>
        </p:txBody>
      </p:sp>
      <p:sp>
        <p:nvSpPr>
          <p:cNvPr id="7" name="Footer Placeholder 2"/>
          <p:cNvSpPr>
            <a:spLocks noGrp="1"/>
          </p:cNvSpPr>
          <p:nvPr>
            <p:ph type="ftr" sz="quarter" idx="11"/>
            <p:custDataLst>
              <p:tags r:id="rId3"/>
            </p:custDataLst>
          </p:nvPr>
        </p:nvSpPr>
        <p:spPr/>
        <p:txBody>
          <a:bodyPr/>
          <a:lstStyle/>
          <a:p>
            <a:endParaRPr lang="en-US" dirty="0"/>
          </a:p>
        </p:txBody>
      </p:sp>
      <p:sp>
        <p:nvSpPr>
          <p:cNvPr id="8" name="Slide Number Placeholder 3"/>
          <p:cNvSpPr>
            <a:spLocks noGrp="1"/>
          </p:cNvSpPr>
          <p:nvPr>
            <p:ph type="sldNum" sz="quarter" idx="12"/>
            <p:custDataLst>
              <p:tags r:id="rId4"/>
            </p:custDataLst>
          </p:nvPr>
        </p:nvSpPr>
        <p:spPr/>
        <p:txBody>
          <a:bodyPr/>
          <a:lstStyle/>
          <a:p>
            <a:fld id="{48F63A3B-78C7-47BE-AE5E-E10140E04643}" type="slidenum">
              <a:rPr lang="en-US" dirty="0"/>
            </a:fld>
            <a:endParaRPr lang="en-US" dirty="0"/>
          </a:p>
        </p:txBody>
      </p:sp>
      <p:sp>
        <p:nvSpPr>
          <p:cNvPr id="9" name="圆角矩形 8"/>
          <p:cNvSpPr/>
          <p:nvPr userDrawn="1">
            <p:custDataLst>
              <p:tags r:id="rId5"/>
            </p:custDataLst>
          </p:nvPr>
        </p:nvSpPr>
        <p:spPr>
          <a:xfrm>
            <a:off x="121087" y="155257"/>
            <a:ext cx="85368" cy="113348"/>
          </a:xfrm>
          <a:prstGeom prst="roundRect">
            <a:avLst/>
          </a:prstGeom>
          <a:solidFill>
            <a:srgbClr val="00A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p>
        </p:txBody>
      </p:sp>
      <p:sp>
        <p:nvSpPr>
          <p:cNvPr id="10" name="圆角矩形 9"/>
          <p:cNvSpPr/>
          <p:nvPr userDrawn="1">
            <p:custDataLst>
              <p:tags r:id="rId6"/>
            </p:custDataLst>
          </p:nvPr>
        </p:nvSpPr>
        <p:spPr>
          <a:xfrm>
            <a:off x="121087" y="297180"/>
            <a:ext cx="85368" cy="113824"/>
          </a:xfrm>
          <a:prstGeom prst="roundRect">
            <a:avLst/>
          </a:prstGeom>
          <a:solidFill>
            <a:srgbClr val="89C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p>
        </p:txBody>
      </p:sp>
      <p:sp>
        <p:nvSpPr>
          <p:cNvPr id="11" name="圆角矩形 10"/>
          <p:cNvSpPr/>
          <p:nvPr userDrawn="1">
            <p:custDataLst>
              <p:tags r:id="rId7"/>
            </p:custDataLst>
          </p:nvPr>
        </p:nvSpPr>
        <p:spPr>
          <a:xfrm>
            <a:off x="121087" y="439103"/>
            <a:ext cx="85368" cy="113824"/>
          </a:xfrm>
          <a:prstGeom prst="roundRect">
            <a:avLst/>
          </a:prstGeom>
          <a:solidFill>
            <a:srgbClr val="00A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p>
        </p:txBody>
      </p:sp>
      <p:sp>
        <p:nvSpPr>
          <p:cNvPr id="12" name="圆角矩形 11"/>
          <p:cNvSpPr/>
          <p:nvPr userDrawn="1">
            <p:custDataLst>
              <p:tags r:id="rId8"/>
            </p:custDataLst>
          </p:nvPr>
        </p:nvSpPr>
        <p:spPr>
          <a:xfrm>
            <a:off x="121087" y="581502"/>
            <a:ext cx="85368" cy="113824"/>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p>
        </p:txBody>
      </p:sp>
      <p:pic>
        <p:nvPicPr>
          <p:cNvPr id="13" name="Picture 2" descr="C:\Users\Administrator\Desktop\灰色01副本.jpg"/>
          <p:cNvPicPr>
            <a:picLocks noChangeAspect="1" noChangeArrowheads="1"/>
          </p:cNvPicPr>
          <p:nvPr userDrawn="1">
            <p:custDataLst>
              <p:tags r:id="rId9"/>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 y="-620"/>
            <a:ext cx="6859191" cy="5145816"/>
          </a:xfrm>
          <a:prstGeom prst="rect">
            <a:avLst/>
          </a:prstGeom>
          <a:noFill/>
          <a:extLst>
            <a:ext uri="{909E8E84-426E-40DD-AFC4-6F175D3DCCD1}">
              <a14:hiddenFill xmlns:a14="http://schemas.microsoft.com/office/drawing/2010/main">
                <a:solidFill>
                  <a:srgbClr val="FFFFFF"/>
                </a:solidFill>
              </a14:hiddenFill>
            </a:ext>
          </a:extLst>
        </p:spPr>
      </p:pic>
      <p:sp>
        <p:nvSpPr>
          <p:cNvPr id="14" name="对角圆角矩形 25"/>
          <p:cNvSpPr>
            <a:spLocks noChangeAspect="1"/>
          </p:cNvSpPr>
          <p:nvPr userDrawn="1">
            <p:custDataLst>
              <p:tags r:id="rId11"/>
            </p:custDataLst>
          </p:nvPr>
        </p:nvSpPr>
        <p:spPr>
          <a:xfrm>
            <a:off x="5380355" y="194769"/>
            <a:ext cx="1147557" cy="299923"/>
          </a:xfrm>
          <a:prstGeom prst="round2DiagRect">
            <a:avLst>
              <a:gd name="adj1" fmla="val 32131"/>
              <a:gd name="adj2" fmla="val 0"/>
            </a:avLst>
          </a:prstGeom>
          <a:solidFill>
            <a:srgbClr val="08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0"/>
          </a:p>
        </p:txBody>
      </p:sp>
      <p:cxnSp>
        <p:nvCxnSpPr>
          <p:cNvPr id="15" name="直接连接符 23"/>
          <p:cNvCxnSpPr/>
          <p:nvPr userDrawn="1">
            <p:custDataLst>
              <p:tags r:id="rId12"/>
            </p:custDataLst>
          </p:nvPr>
        </p:nvCxnSpPr>
        <p:spPr>
          <a:xfrm>
            <a:off x="215611" y="478265"/>
            <a:ext cx="6177458" cy="0"/>
          </a:xfrm>
          <a:prstGeom prst="line">
            <a:avLst/>
          </a:prstGeom>
          <a:ln w="44450">
            <a:solidFill>
              <a:srgbClr val="0852A4"/>
            </a:solidFill>
            <a:headEnd type="none"/>
          </a:ln>
        </p:spPr>
        <p:style>
          <a:lnRef idx="1">
            <a:schemeClr val="accent1"/>
          </a:lnRef>
          <a:fillRef idx="0">
            <a:schemeClr val="accent1"/>
          </a:fillRef>
          <a:effectRef idx="0">
            <a:schemeClr val="accent1"/>
          </a:effectRef>
          <a:fontRef idx="minor">
            <a:schemeClr val="tx1"/>
          </a:fontRef>
        </p:style>
      </p:cxnSp>
      <p:sp>
        <p:nvSpPr>
          <p:cNvPr id="16" name="Rectangle 11"/>
          <p:cNvSpPr>
            <a:spLocks noChangeAspect="1" noChangeArrowheads="1"/>
          </p:cNvSpPr>
          <p:nvPr userDrawn="1">
            <p:custDataLst>
              <p:tags r:id="rId13"/>
            </p:custDataLst>
          </p:nvPr>
        </p:nvSpPr>
        <p:spPr bwMode="auto">
          <a:xfrm>
            <a:off x="215611" y="222123"/>
            <a:ext cx="228600" cy="222240"/>
          </a:xfrm>
          <a:prstGeom prst="rect">
            <a:avLst/>
          </a:prstGeom>
          <a:solidFill>
            <a:srgbClr val="0070C0"/>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845">
              <a:ea typeface="微软雅黑" panose="020B0503020204020204" pitchFamily="34" charset="-122"/>
            </a:endParaRPr>
          </a:p>
        </p:txBody>
      </p:sp>
      <p:sp>
        <p:nvSpPr>
          <p:cNvPr id="17" name="Rectangle 12"/>
          <p:cNvSpPr>
            <a:spLocks noChangeAspect="1" noChangeArrowheads="1"/>
          </p:cNvSpPr>
          <p:nvPr userDrawn="1">
            <p:custDataLst>
              <p:tags r:id="rId14"/>
            </p:custDataLst>
          </p:nvPr>
        </p:nvSpPr>
        <p:spPr bwMode="auto">
          <a:xfrm>
            <a:off x="480918" y="222123"/>
            <a:ext cx="91440" cy="222240"/>
          </a:xfrm>
          <a:prstGeom prst="rect">
            <a:avLst/>
          </a:prstGeom>
          <a:solidFill>
            <a:srgbClr val="065CBA">
              <a:alpha val="70000"/>
            </a:srgbClr>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845">
              <a:ea typeface="微软雅黑" panose="020B0503020204020204" pitchFamily="34" charset="-122"/>
            </a:endParaRPr>
          </a:p>
        </p:txBody>
      </p:sp>
      <p:sp>
        <p:nvSpPr>
          <p:cNvPr id="18" name="Rectangle 13"/>
          <p:cNvSpPr>
            <a:spLocks noChangeAspect="1" noChangeArrowheads="1"/>
          </p:cNvSpPr>
          <p:nvPr userDrawn="1">
            <p:custDataLst>
              <p:tags r:id="rId15"/>
            </p:custDataLst>
          </p:nvPr>
        </p:nvSpPr>
        <p:spPr bwMode="auto">
          <a:xfrm flipH="1">
            <a:off x="622630" y="222123"/>
            <a:ext cx="44768" cy="222240"/>
          </a:xfrm>
          <a:prstGeom prst="rect">
            <a:avLst/>
          </a:prstGeom>
          <a:solidFill>
            <a:srgbClr val="0070C0">
              <a:alpha val="48000"/>
            </a:srgbClr>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845">
              <a:ea typeface="微软雅黑" panose="020B0503020204020204" pitchFamily="34" charset="-122"/>
            </a:endParaRPr>
          </a:p>
        </p:txBody>
      </p:sp>
      <p:sp>
        <p:nvSpPr>
          <p:cNvPr id="20" name="装饰  9"/>
          <p:cNvSpPr>
            <a:spLocks noGrp="1"/>
          </p:cNvSpPr>
          <p:nvPr>
            <p:ph type="body" idx="16390" hasCustomPrompt="1"/>
            <p:custDataLst>
              <p:tags r:id="rId16"/>
            </p:custDataLst>
          </p:nvPr>
        </p:nvSpPr>
        <p:spPr>
          <a:xfrm>
            <a:off x="342900" y="2895600"/>
            <a:ext cx="3000375" cy="1790700"/>
          </a:xfrm>
          <a:custGeom>
            <a:avLst/>
            <a:gdLst>
              <a:gd name="connisteX0" fmla="*/ 0 w 5334000"/>
              <a:gd name="connsiteY0" fmla="*/ 0 h 2387600"/>
              <a:gd name="connisteX1" fmla="*/ 5334000 w 5334000"/>
              <a:gd name="connsiteY1" fmla="*/ 0 h 2387600"/>
              <a:gd name="connisteX2" fmla="*/ 5334000 w 5334000"/>
              <a:gd name="connsiteY2" fmla="*/ 2184400 h 2387600"/>
              <a:gd name="connisteX3" fmla="*/ 5130800 w 5334000"/>
              <a:gd name="connsiteY3" fmla="*/ 2387600 h 2387600"/>
              <a:gd name="connisteX4" fmla="*/ 203200 w 5334000"/>
              <a:gd name="connsiteY4" fmla="*/ 2387600 h 2387600"/>
              <a:gd name="connisteX5" fmla="*/ 0 w 5334000"/>
              <a:gd name="connsiteY5" fmla="*/ 2184400 h 2387600"/>
              <a:gd name="connisteX6" fmla="*/ 0 w 5334000"/>
              <a:gd name="connsiteY6" fmla="*/ 0 h 238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5334000" h="2387600">
                <a:moveTo>
                  <a:pt x="0" y="0"/>
                </a:moveTo>
                <a:lnTo>
                  <a:pt x="5334000" y="0"/>
                </a:lnTo>
                <a:lnTo>
                  <a:pt x="5334000" y="2184400"/>
                </a:lnTo>
                <a:cubicBezTo>
                  <a:pt x="5334000" y="2296624"/>
                  <a:pt x="5243024" y="2387600"/>
                  <a:pt x="5130800" y="2387600"/>
                </a:cubicBezTo>
                <a:lnTo>
                  <a:pt x="203200" y="2387600"/>
                </a:lnTo>
                <a:cubicBezTo>
                  <a:pt x="90976" y="2387600"/>
                  <a:pt x="0" y="2296624"/>
                  <a:pt x="0" y="21844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endParaRPr lang="zh-CN" altLang="en-US"/>
          </a:p>
        </p:txBody>
      </p:sp>
      <p:sp>
        <p:nvSpPr>
          <p:cNvPr id="19" name="标题 18"/>
          <p:cNvSpPr>
            <a:spLocks noGrp="1"/>
          </p:cNvSpPr>
          <p:nvPr>
            <p:ph type="ctrTitle" idx="16385" hasCustomPrompt="1"/>
            <p:custDataLst>
              <p:tags r:id="rId17"/>
            </p:custDataLst>
          </p:nvPr>
        </p:nvSpPr>
        <p:spPr>
          <a:xfrm>
            <a:off x="342900" y="400050"/>
            <a:ext cx="6172200" cy="457200"/>
          </a:xfrm>
          <a:noFill/>
        </p:spPr>
        <p:txBody>
          <a:bodyPr lIns="0" tIns="0" rIns="0" bIns="0" anchor="t">
            <a:normAutofit/>
          </a:bodyPr>
          <a:lstStyle>
            <a:lvl1pPr marL="0" indent="0" algn="l">
              <a:lnSpc>
                <a:spcPct val="111000"/>
              </a:lnSpc>
              <a:spcBef>
                <a:spcPct val="0"/>
              </a:spcBef>
              <a:spcAft>
                <a:spcPct val="0"/>
              </a:spcAft>
              <a:buNone/>
              <a:defRPr sz="2025" b="0" spc="0">
                <a:solidFill>
                  <a:schemeClr val="tx1"/>
                </a:solidFill>
              </a:defRPr>
            </a:lvl1pPr>
          </a:lstStyle>
          <a:p>
            <a:r>
              <a:rPr lang="zh-CN" altLang="en-US"/>
              <a:t>单击此处添加标题</a:t>
            </a:r>
            <a:endParaRPr lang="zh-CN" altLang="en-US"/>
          </a:p>
        </p:txBody>
      </p:sp>
      <p:sp>
        <p:nvSpPr>
          <p:cNvPr id="21" name="图片占位符 20"/>
          <p:cNvSpPr>
            <a:spLocks noGrp="1"/>
          </p:cNvSpPr>
          <p:nvPr>
            <p:ph type="pic" idx="16391" hasCustomPrompt="1"/>
            <p:custDataLst>
              <p:tags r:id="rId18"/>
            </p:custDataLst>
          </p:nvPr>
        </p:nvSpPr>
        <p:spPr>
          <a:xfrm>
            <a:off x="342900" y="1143000"/>
            <a:ext cx="3000375" cy="1752600"/>
          </a:xfrm>
          <a:custGeom>
            <a:avLst/>
            <a:gdLst>
              <a:gd name="connisteX0" fmla="*/ 0 w 5334000"/>
              <a:gd name="connsiteY0" fmla="*/ 203200 h 2336800"/>
              <a:gd name="connisteX1" fmla="*/ 203200 w 5334000"/>
              <a:gd name="connsiteY1" fmla="*/ 0 h 2336800"/>
              <a:gd name="connisteX2" fmla="*/ 5130800 w 5334000"/>
              <a:gd name="connsiteY2" fmla="*/ 0 h 2336800"/>
              <a:gd name="connisteX3" fmla="*/ 5334000 w 5334000"/>
              <a:gd name="connsiteY3" fmla="*/ 203200 h 2336800"/>
              <a:gd name="connisteX4" fmla="*/ 5334000 w 5334000"/>
              <a:gd name="connsiteY4" fmla="*/ 2336800 h 2336800"/>
              <a:gd name="connisteX5" fmla="*/ 0 w 5334000"/>
              <a:gd name="connsiteY5" fmla="*/ 2336800 h 2336800"/>
              <a:gd name="connisteX6" fmla="*/ 0 w 5334000"/>
              <a:gd name="connsiteY6" fmla="*/ 2032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5334000" h="2336800">
                <a:moveTo>
                  <a:pt x="0" y="203200"/>
                </a:moveTo>
                <a:cubicBezTo>
                  <a:pt x="0" y="90976"/>
                  <a:pt x="90976" y="0"/>
                  <a:pt x="203200" y="0"/>
                </a:cubicBezTo>
                <a:lnTo>
                  <a:pt x="5130800" y="0"/>
                </a:lnTo>
                <a:cubicBezTo>
                  <a:pt x="5243024" y="0"/>
                  <a:pt x="5334000" y="90976"/>
                  <a:pt x="5334000" y="203200"/>
                </a:cubicBezTo>
                <a:lnTo>
                  <a:pt x="5334000" y="2336800"/>
                </a:lnTo>
                <a:lnTo>
                  <a:pt x="0" y="2336800"/>
                </a:lnTo>
                <a:lnTo>
                  <a:pt x="0" y="203200"/>
                </a:lnTo>
                <a:close/>
              </a:path>
            </a:pathLst>
          </a:custGeom>
          <a:solidFill>
            <a:srgbClr val="DDDDDD"/>
          </a:solidFill>
          <a:ln>
            <a:noFill/>
          </a:ln>
        </p:spPr>
        <p:txBody>
          <a:bodyPr>
            <a:noAutofit/>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r>
              <a:rPr lang="zh-CN" altLang="en-US"/>
              <a:t> </a:t>
            </a:r>
            <a:endParaRPr lang="zh-CN" altLang="en-US"/>
          </a:p>
        </p:txBody>
      </p:sp>
      <p:sp>
        <p:nvSpPr>
          <p:cNvPr id="22" name="文本占位符 21"/>
          <p:cNvSpPr>
            <a:spLocks noGrp="1"/>
          </p:cNvSpPr>
          <p:nvPr>
            <p:ph type="body" idx="16386" hasCustomPrompt="1"/>
            <p:custDataLst>
              <p:tags r:id="rId19"/>
            </p:custDataLst>
          </p:nvPr>
        </p:nvSpPr>
        <p:spPr>
          <a:xfrm>
            <a:off x="514350" y="3124200"/>
            <a:ext cx="2657475" cy="304800"/>
          </a:xfrm>
          <a:noFill/>
        </p:spPr>
        <p:txBody>
          <a:bodyPr lIns="0" tIns="0" rIns="0" bIns="0" anchor="t">
            <a:normAutofit/>
          </a:bodyPr>
          <a:lstStyle>
            <a:lvl1pPr marL="0" indent="0" algn="l">
              <a:lnSpc>
                <a:spcPct val="111000"/>
              </a:lnSpc>
              <a:spcBef>
                <a:spcPct val="0"/>
              </a:spcBef>
              <a:spcAft>
                <a:spcPct val="0"/>
              </a:spcAft>
              <a:buNone/>
              <a:defRPr sz="1350" b="0" spc="0">
                <a:solidFill>
                  <a:srgbClr val="FFFFFF"/>
                </a:solidFill>
              </a:defRPr>
            </a:lvl1pPr>
          </a:lstStyle>
          <a:p>
            <a:pPr lvl="0"/>
            <a:r>
              <a:rPr lang="zh-CN" altLang="en-US"/>
              <a:t>单击此处添加项标题</a:t>
            </a:r>
            <a:endParaRPr lang="zh-CN" altLang="en-US"/>
          </a:p>
        </p:txBody>
      </p:sp>
      <p:sp>
        <p:nvSpPr>
          <p:cNvPr id="23" name="文本占位符 22"/>
          <p:cNvSpPr>
            <a:spLocks noGrp="1"/>
          </p:cNvSpPr>
          <p:nvPr>
            <p:ph type="body" idx="16387" hasCustomPrompt="1"/>
            <p:custDataLst>
              <p:tags r:id="rId20"/>
            </p:custDataLst>
          </p:nvPr>
        </p:nvSpPr>
        <p:spPr>
          <a:xfrm>
            <a:off x="514350" y="3543300"/>
            <a:ext cx="2657475" cy="914400"/>
          </a:xfrm>
          <a:noFill/>
        </p:spPr>
        <p:txBody>
          <a:bodyPr lIns="0" tIns="0" rIns="0" bIns="0" anchor="t">
            <a:normAutofit/>
          </a:bodyPr>
          <a:lstStyle>
            <a:lvl1pPr marL="0" indent="0" algn="l">
              <a:lnSpc>
                <a:spcPct val="125000"/>
              </a:lnSpc>
              <a:spcBef>
                <a:spcPct val="0"/>
              </a:spcBef>
              <a:spcAft>
                <a:spcPct val="0"/>
              </a:spcAft>
              <a:buNone/>
              <a:defRPr sz="900" b="0" spc="0">
                <a:solidFill>
                  <a:srgbClr val="FFFFFF"/>
                </a:solidFill>
              </a:defRPr>
            </a:lvl1pPr>
          </a:lstStyle>
          <a:p>
            <a:pPr lvl="0"/>
            <a:r>
              <a:rPr lang="zh-CN" altLang="en-US"/>
              <a:t>单击此处添加项正文</a:t>
            </a:r>
            <a:endParaRPr lang="zh-CN" altLang="en-US"/>
          </a:p>
        </p:txBody>
      </p:sp>
      <p:sp>
        <p:nvSpPr>
          <p:cNvPr id="24" name="装饰  3"/>
          <p:cNvSpPr>
            <a:spLocks noGrp="1"/>
          </p:cNvSpPr>
          <p:nvPr>
            <p:ph type="body" idx="16392" hasCustomPrompt="1"/>
            <p:custDataLst>
              <p:tags r:id="rId21"/>
            </p:custDataLst>
          </p:nvPr>
        </p:nvSpPr>
        <p:spPr>
          <a:xfrm>
            <a:off x="3514725" y="2895600"/>
            <a:ext cx="3000375" cy="1790700"/>
          </a:xfrm>
          <a:custGeom>
            <a:avLst/>
            <a:gdLst>
              <a:gd name="connisteX0" fmla="*/ 0 w 5334000"/>
              <a:gd name="connsiteY0" fmla="*/ 0 h 2387600"/>
              <a:gd name="connisteX1" fmla="*/ 5334000 w 5334000"/>
              <a:gd name="connsiteY1" fmla="*/ 0 h 2387600"/>
              <a:gd name="connisteX2" fmla="*/ 5334000 w 5334000"/>
              <a:gd name="connsiteY2" fmla="*/ 2184400 h 2387600"/>
              <a:gd name="connisteX3" fmla="*/ 5130800 w 5334000"/>
              <a:gd name="connsiteY3" fmla="*/ 2387600 h 2387600"/>
              <a:gd name="connisteX4" fmla="*/ 203200 w 5334000"/>
              <a:gd name="connsiteY4" fmla="*/ 2387600 h 2387600"/>
              <a:gd name="connisteX5" fmla="*/ 0 w 5334000"/>
              <a:gd name="connsiteY5" fmla="*/ 2184400 h 2387600"/>
              <a:gd name="connisteX6" fmla="*/ 0 w 5334000"/>
              <a:gd name="connsiteY6" fmla="*/ 0 h 238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5334000" h="2387600">
                <a:moveTo>
                  <a:pt x="0" y="0"/>
                </a:moveTo>
                <a:lnTo>
                  <a:pt x="5334000" y="0"/>
                </a:lnTo>
                <a:lnTo>
                  <a:pt x="5334000" y="2184400"/>
                </a:lnTo>
                <a:cubicBezTo>
                  <a:pt x="5334000" y="2296624"/>
                  <a:pt x="5243024" y="2387600"/>
                  <a:pt x="5130800" y="2387600"/>
                </a:cubicBezTo>
                <a:lnTo>
                  <a:pt x="203200" y="2387600"/>
                </a:lnTo>
                <a:cubicBezTo>
                  <a:pt x="90976" y="2387600"/>
                  <a:pt x="0" y="2296624"/>
                  <a:pt x="0" y="21844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endParaRPr lang="zh-CN" altLang="en-US"/>
          </a:p>
        </p:txBody>
      </p:sp>
      <p:sp>
        <p:nvSpPr>
          <p:cNvPr id="25" name="图片占位符 24"/>
          <p:cNvSpPr>
            <a:spLocks noGrp="1"/>
          </p:cNvSpPr>
          <p:nvPr>
            <p:ph type="pic" idx="16393" hasCustomPrompt="1"/>
            <p:custDataLst>
              <p:tags r:id="rId22"/>
            </p:custDataLst>
          </p:nvPr>
        </p:nvSpPr>
        <p:spPr>
          <a:xfrm>
            <a:off x="3514725" y="1143000"/>
            <a:ext cx="3000375" cy="1752600"/>
          </a:xfrm>
          <a:custGeom>
            <a:avLst/>
            <a:gdLst>
              <a:gd name="connisteX0" fmla="*/ 0 w 5334000"/>
              <a:gd name="connsiteY0" fmla="*/ 203200 h 2336800"/>
              <a:gd name="connisteX1" fmla="*/ 203200 w 5334000"/>
              <a:gd name="connsiteY1" fmla="*/ 0 h 2336800"/>
              <a:gd name="connisteX2" fmla="*/ 5130800 w 5334000"/>
              <a:gd name="connsiteY2" fmla="*/ 0 h 2336800"/>
              <a:gd name="connisteX3" fmla="*/ 5334000 w 5334000"/>
              <a:gd name="connsiteY3" fmla="*/ 203200 h 2336800"/>
              <a:gd name="connisteX4" fmla="*/ 5334000 w 5334000"/>
              <a:gd name="connsiteY4" fmla="*/ 2336800 h 2336800"/>
              <a:gd name="connisteX5" fmla="*/ 0 w 5334000"/>
              <a:gd name="connsiteY5" fmla="*/ 2336800 h 2336800"/>
              <a:gd name="connisteX6" fmla="*/ 0 w 5334000"/>
              <a:gd name="connsiteY6" fmla="*/ 2032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5334000" h="2336800">
                <a:moveTo>
                  <a:pt x="0" y="203200"/>
                </a:moveTo>
                <a:cubicBezTo>
                  <a:pt x="0" y="90976"/>
                  <a:pt x="90976" y="0"/>
                  <a:pt x="203200" y="0"/>
                </a:cubicBezTo>
                <a:lnTo>
                  <a:pt x="5130800" y="0"/>
                </a:lnTo>
                <a:cubicBezTo>
                  <a:pt x="5243024" y="0"/>
                  <a:pt x="5334000" y="90976"/>
                  <a:pt x="5334000" y="203200"/>
                </a:cubicBezTo>
                <a:lnTo>
                  <a:pt x="5334000" y="2336800"/>
                </a:lnTo>
                <a:lnTo>
                  <a:pt x="0" y="2336800"/>
                </a:lnTo>
                <a:lnTo>
                  <a:pt x="0" y="203200"/>
                </a:lnTo>
                <a:close/>
              </a:path>
            </a:pathLst>
          </a:custGeom>
          <a:solidFill>
            <a:srgbClr val="DDDDDD"/>
          </a:solidFill>
          <a:ln>
            <a:noFill/>
          </a:ln>
        </p:spPr>
        <p:txBody>
          <a:bodyPr>
            <a:noAutofit/>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r>
              <a:rPr lang="zh-CN" altLang="en-US"/>
              <a:t> </a:t>
            </a:r>
            <a:endParaRPr lang="zh-CN" altLang="en-US"/>
          </a:p>
        </p:txBody>
      </p:sp>
      <p:sp>
        <p:nvSpPr>
          <p:cNvPr id="26" name="文本占位符 25"/>
          <p:cNvSpPr>
            <a:spLocks noGrp="1"/>
          </p:cNvSpPr>
          <p:nvPr>
            <p:ph type="body" idx="16388" hasCustomPrompt="1"/>
            <p:custDataLst>
              <p:tags r:id="rId23"/>
            </p:custDataLst>
          </p:nvPr>
        </p:nvSpPr>
        <p:spPr>
          <a:xfrm>
            <a:off x="3686175" y="3124200"/>
            <a:ext cx="2657475" cy="304800"/>
          </a:xfrm>
          <a:noFill/>
        </p:spPr>
        <p:txBody>
          <a:bodyPr lIns="0" tIns="0" rIns="0" bIns="0" anchor="t">
            <a:normAutofit/>
          </a:bodyPr>
          <a:lstStyle>
            <a:lvl1pPr marL="0" indent="0" algn="l">
              <a:lnSpc>
                <a:spcPct val="111000"/>
              </a:lnSpc>
              <a:spcBef>
                <a:spcPct val="0"/>
              </a:spcBef>
              <a:spcAft>
                <a:spcPct val="0"/>
              </a:spcAft>
              <a:buNone/>
              <a:defRPr sz="1350" b="0" spc="0">
                <a:solidFill>
                  <a:srgbClr val="FFFFFF"/>
                </a:solidFill>
              </a:defRPr>
            </a:lvl1pPr>
          </a:lstStyle>
          <a:p>
            <a:pPr lvl="0"/>
            <a:r>
              <a:rPr lang="zh-CN" altLang="en-US"/>
              <a:t>单击此处添加项标题</a:t>
            </a:r>
            <a:endParaRPr lang="zh-CN" altLang="en-US"/>
          </a:p>
        </p:txBody>
      </p:sp>
      <p:sp>
        <p:nvSpPr>
          <p:cNvPr id="27" name="文本占位符 26"/>
          <p:cNvSpPr>
            <a:spLocks noGrp="1"/>
          </p:cNvSpPr>
          <p:nvPr>
            <p:ph type="body" idx="16389" hasCustomPrompt="1"/>
            <p:custDataLst>
              <p:tags r:id="rId24"/>
            </p:custDataLst>
          </p:nvPr>
        </p:nvSpPr>
        <p:spPr>
          <a:xfrm>
            <a:off x="3686175" y="3543300"/>
            <a:ext cx="2657475" cy="914400"/>
          </a:xfrm>
          <a:noFill/>
        </p:spPr>
        <p:txBody>
          <a:bodyPr lIns="0" tIns="0" rIns="0" bIns="0" anchor="t">
            <a:normAutofit/>
          </a:bodyPr>
          <a:lstStyle>
            <a:lvl1pPr marL="0" indent="0" algn="l">
              <a:lnSpc>
                <a:spcPct val="125000"/>
              </a:lnSpc>
              <a:spcBef>
                <a:spcPct val="0"/>
              </a:spcBef>
              <a:spcAft>
                <a:spcPct val="0"/>
              </a:spcAft>
              <a:buNone/>
              <a:defRPr sz="900" b="0" spc="0">
                <a:solidFill>
                  <a:srgbClr val="FFFFFF"/>
                </a:solidFill>
              </a:defRPr>
            </a:lvl1pPr>
          </a:lstStyle>
          <a:p>
            <a:pPr lvl="0"/>
            <a:r>
              <a:rPr lang="zh-CN" altLang="en-US"/>
              <a:t>单击此处添加项正文</a:t>
            </a: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0" y="588597"/>
            <a:ext cx="6858000" cy="50128"/>
          </a:xfrm>
          <a:prstGeom prst="rect">
            <a:avLst/>
          </a:prstGeom>
          <a:noFill/>
          <a:ln w="9525">
            <a:noFill/>
          </a:ln>
        </p:spPr>
      </p:pic>
      <p:pic>
        <p:nvPicPr>
          <p:cNvPr id="8" name="图片 10"/>
          <p:cNvPicPr>
            <a:picLocks noChangeAspect="1"/>
          </p:cNvPicPr>
          <p:nvPr/>
        </p:nvPicPr>
        <p:blipFill>
          <a:blip r:embed="rId3"/>
          <a:srcRect/>
          <a:stretch>
            <a:fillRect/>
          </a:stretch>
        </p:blipFill>
        <p:spPr bwMode="auto">
          <a:xfrm>
            <a:off x="108533" y="4830797"/>
            <a:ext cx="1545308" cy="367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467916" y="1282305"/>
            <a:ext cx="5915025"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467916" y="3442099"/>
            <a:ext cx="5915025"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84625607-DF7C-416E-A910-131782FFD4BF}" type="datetime1">
              <a:rPr lang="en-US" altLang="zh-CN"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471488" y="1369219"/>
            <a:ext cx="291465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3471863" y="1369219"/>
            <a:ext cx="291465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4C522BFF-97DC-4DC5-8678-AF512EE477C9}" type="datetime1">
              <a:rPr lang="en-US" altLang="zh-CN"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72381" y="273845"/>
            <a:ext cx="5915025"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472381" y="1260872"/>
            <a:ext cx="2901255"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472381" y="1878806"/>
            <a:ext cx="2901255"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3471863" y="1260872"/>
            <a:ext cx="2915543"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3471863" y="1878806"/>
            <a:ext cx="2915543"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3384C263-720E-4AE0-AD2D-0A8CF21F23C6}" type="datetime1">
              <a:rPr lang="en-US" altLang="zh-CN"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39454F7-F1AD-4C60-85B9-8BD593E9B541}" type="datetime1">
              <a:rPr lang="en-US" altLang="zh-CN"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491DDC-85B6-4E7A-8D2F-0050012B4DA9}" type="datetime1">
              <a:rPr lang="en-US" altLang="zh-CN"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grpSp>
        <p:nvGrpSpPr>
          <p:cNvPr id="5" name="组合 4"/>
          <p:cNvGrpSpPr/>
          <p:nvPr userDrawn="1"/>
        </p:nvGrpSpPr>
        <p:grpSpPr>
          <a:xfrm>
            <a:off x="121136" y="155042"/>
            <a:ext cx="85273" cy="540060"/>
            <a:chOff x="161510" y="141480"/>
            <a:chExt cx="180020" cy="855095"/>
          </a:xfrm>
        </p:grpSpPr>
        <p:sp>
          <p:nvSpPr>
            <p:cNvPr id="6" name="圆角矩形 5"/>
            <p:cNvSpPr/>
            <p:nvPr/>
          </p:nvSpPr>
          <p:spPr>
            <a:xfrm>
              <a:off x="161510" y="141480"/>
              <a:ext cx="180020" cy="180020"/>
            </a:xfrm>
            <a:prstGeom prst="roundRect">
              <a:avLst/>
            </a:prstGeom>
            <a:solidFill>
              <a:srgbClr val="00A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圆角矩形 6"/>
            <p:cNvSpPr/>
            <p:nvPr/>
          </p:nvSpPr>
          <p:spPr>
            <a:xfrm>
              <a:off x="161510" y="366505"/>
              <a:ext cx="180020" cy="180020"/>
            </a:xfrm>
            <a:prstGeom prst="roundRect">
              <a:avLst/>
            </a:prstGeom>
            <a:solidFill>
              <a:srgbClr val="89C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圆角矩形 7"/>
            <p:cNvSpPr/>
            <p:nvPr/>
          </p:nvSpPr>
          <p:spPr>
            <a:xfrm>
              <a:off x="161510" y="591530"/>
              <a:ext cx="180020" cy="180020"/>
            </a:xfrm>
            <a:prstGeom prst="roundRect">
              <a:avLst/>
            </a:prstGeom>
            <a:solidFill>
              <a:srgbClr val="00A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圆角矩形 8"/>
            <p:cNvSpPr/>
            <p:nvPr/>
          </p:nvSpPr>
          <p:spPr>
            <a:xfrm>
              <a:off x="161510" y="816555"/>
              <a:ext cx="180020" cy="18002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10" name="Picture 2" descr="C:\Users\Administrator\Desktop\灰色01副本.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 y="-620"/>
            <a:ext cx="6859191" cy="5145816"/>
          </a:xfrm>
          <a:prstGeom prst="rect">
            <a:avLst/>
          </a:prstGeom>
          <a:noFill/>
          <a:extLst>
            <a:ext uri="{909E8E84-426E-40DD-AFC4-6F175D3DCCD1}">
              <a14:hiddenFill xmlns:a14="http://schemas.microsoft.com/office/drawing/2010/main">
                <a:solidFill>
                  <a:srgbClr val="FFFFFF"/>
                </a:solidFill>
              </a14:hiddenFill>
            </a:ext>
          </a:extLst>
        </p:spPr>
      </p:pic>
      <p:sp>
        <p:nvSpPr>
          <p:cNvPr id="11" name="对角圆角矩形 25"/>
          <p:cNvSpPr>
            <a:spLocks noChangeAspect="1"/>
          </p:cNvSpPr>
          <p:nvPr userDrawn="1"/>
        </p:nvSpPr>
        <p:spPr>
          <a:xfrm>
            <a:off x="5380355" y="194769"/>
            <a:ext cx="1147557" cy="299923"/>
          </a:xfrm>
          <a:prstGeom prst="round2DiagRect">
            <a:avLst>
              <a:gd name="adj1" fmla="val 32131"/>
              <a:gd name="adj2" fmla="val 0"/>
            </a:avLst>
          </a:prstGeom>
          <a:solidFill>
            <a:srgbClr val="08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3" name="直接连接符 23"/>
          <p:cNvCxnSpPr/>
          <p:nvPr userDrawn="1"/>
        </p:nvCxnSpPr>
        <p:spPr>
          <a:xfrm>
            <a:off x="215611" y="478265"/>
            <a:ext cx="6177458" cy="0"/>
          </a:xfrm>
          <a:prstGeom prst="line">
            <a:avLst/>
          </a:prstGeom>
          <a:ln w="44450">
            <a:solidFill>
              <a:srgbClr val="0852A4"/>
            </a:solidFill>
            <a:headEnd type="none"/>
          </a:ln>
        </p:spPr>
        <p:style>
          <a:lnRef idx="1">
            <a:schemeClr val="accent1"/>
          </a:lnRef>
          <a:fillRef idx="0">
            <a:schemeClr val="accent1"/>
          </a:fillRef>
          <a:effectRef idx="0">
            <a:schemeClr val="accent1"/>
          </a:effectRef>
          <a:fontRef idx="minor">
            <a:schemeClr val="tx1"/>
          </a:fontRef>
        </p:style>
      </p:cxnSp>
      <p:sp>
        <p:nvSpPr>
          <p:cNvPr id="14" name="Rectangle 11"/>
          <p:cNvSpPr>
            <a:spLocks noChangeAspect="1" noChangeArrowheads="1"/>
          </p:cNvSpPr>
          <p:nvPr userDrawn="1"/>
        </p:nvSpPr>
        <p:spPr bwMode="auto">
          <a:xfrm>
            <a:off x="215611" y="171661"/>
            <a:ext cx="228600" cy="323165"/>
          </a:xfrm>
          <a:prstGeom prst="rect">
            <a:avLst/>
          </a:prstGeom>
          <a:solidFill>
            <a:srgbClr val="0070C0"/>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1500">
              <a:ea typeface="微软雅黑" panose="020B0503020204020204" pitchFamily="34" charset="-122"/>
            </a:endParaRPr>
          </a:p>
        </p:txBody>
      </p:sp>
      <p:sp>
        <p:nvSpPr>
          <p:cNvPr id="15" name="Rectangle 12"/>
          <p:cNvSpPr>
            <a:spLocks noChangeAspect="1" noChangeArrowheads="1"/>
          </p:cNvSpPr>
          <p:nvPr userDrawn="1"/>
        </p:nvSpPr>
        <p:spPr bwMode="auto">
          <a:xfrm>
            <a:off x="480918" y="171661"/>
            <a:ext cx="91440" cy="323165"/>
          </a:xfrm>
          <a:prstGeom prst="rect">
            <a:avLst/>
          </a:prstGeom>
          <a:solidFill>
            <a:srgbClr val="065CBA">
              <a:alpha val="70000"/>
            </a:srgbClr>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1500">
              <a:ea typeface="微软雅黑" panose="020B0503020204020204" pitchFamily="34" charset="-122"/>
            </a:endParaRPr>
          </a:p>
        </p:txBody>
      </p:sp>
      <p:sp>
        <p:nvSpPr>
          <p:cNvPr id="16" name="Rectangle 13"/>
          <p:cNvSpPr>
            <a:spLocks noChangeAspect="1" noChangeArrowheads="1"/>
          </p:cNvSpPr>
          <p:nvPr userDrawn="1"/>
        </p:nvSpPr>
        <p:spPr bwMode="auto">
          <a:xfrm flipH="1">
            <a:off x="622630" y="171661"/>
            <a:ext cx="44768" cy="323165"/>
          </a:xfrm>
          <a:prstGeom prst="rect">
            <a:avLst/>
          </a:prstGeom>
          <a:solidFill>
            <a:srgbClr val="0070C0">
              <a:alpha val="48000"/>
            </a:srgbClr>
          </a:solidFill>
          <a:ln>
            <a:noFill/>
          </a:ln>
        </p:spPr>
        <p:txBody>
          <a:bodyPr wrap="square"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sz="1500">
              <a:ea typeface="微软雅黑" panose="020B0503020204020204"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692BF7-964C-4AB8-BF23-C54EBF7F2955}" type="datetime1">
              <a:rPr lang="en-US" altLang="zh-CN"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pic>
        <p:nvPicPr>
          <p:cNvPr id="10" name="Picture 2" descr="C:\Users\Administrator\Desktop\灰色01副本.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 y="-620"/>
            <a:ext cx="6859191" cy="51458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image" Target="../media/image3.jpeg"/><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273845"/>
            <a:ext cx="5915025"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71488" y="1369219"/>
            <a:ext cx="5915025"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471488" y="4767264"/>
            <a:ext cx="15430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108C600-57EC-4CAD-8534-C65D1AF74489}" type="datetime1">
              <a:rPr lang="en-US" altLang="zh-CN" smtClean="0"/>
            </a:fld>
            <a:endParaRPr lang="en-US" dirty="0"/>
          </a:p>
        </p:txBody>
      </p:sp>
      <p:sp>
        <p:nvSpPr>
          <p:cNvPr id="5" name="Footer Placeholder 4"/>
          <p:cNvSpPr>
            <a:spLocks noGrp="1"/>
          </p:cNvSpPr>
          <p:nvPr>
            <p:ph type="ftr" sz="quarter" idx="3"/>
          </p:nvPr>
        </p:nvSpPr>
        <p:spPr>
          <a:xfrm>
            <a:off x="2271713" y="4767264"/>
            <a:ext cx="2314575"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4767264"/>
            <a:ext cx="15430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fld>
            <a:endParaRPr lang="en-US" dirty="0"/>
          </a:p>
        </p:txBody>
      </p:sp>
      <p:pic>
        <p:nvPicPr>
          <p:cNvPr id="7" name="Picture 2" descr="C:\Documents and Settings\yangweizhou\桌面\2.jpg"/>
          <p:cNvPicPr>
            <a:picLocks noChangeAspect="1" noChangeArrowheads="1"/>
          </p:cNvPicPr>
          <p:nvPr userDrawn="1"/>
        </p:nvPicPr>
        <p:blipFill rotWithShape="1">
          <a:blip r:embed="rId26" cstate="print"/>
          <a:srcRect b="20467"/>
          <a:stretch>
            <a:fillRect/>
          </a:stretch>
        </p:blipFill>
        <p:spPr bwMode="auto">
          <a:xfrm>
            <a:off x="0" y="0"/>
            <a:ext cx="6858000" cy="5143500"/>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webp"/><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image" Target="../media/image28.emf"/></Relationships>
</file>

<file path=ppt/slides/_rels/slide17.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tags" Target="../tags/tag126.xml"/><Relationship Id="rId17" Type="http://schemas.openxmlformats.org/officeDocument/2006/relationships/slideLayout" Target="../slideLayouts/slideLayout7.xml"/><Relationship Id="rId16" Type="http://schemas.openxmlformats.org/officeDocument/2006/relationships/tags" Target="../tags/tag140.xml"/><Relationship Id="rId15" Type="http://schemas.openxmlformats.org/officeDocument/2006/relationships/tags" Target="../tags/tag139.xml"/><Relationship Id="rId14" Type="http://schemas.openxmlformats.org/officeDocument/2006/relationships/tags" Target="../tags/tag138.xml"/><Relationship Id="rId13" Type="http://schemas.openxmlformats.org/officeDocument/2006/relationships/tags" Target="../tags/tag137.xml"/><Relationship Id="rId12" Type="http://schemas.openxmlformats.org/officeDocument/2006/relationships/tags" Target="../tags/tag136.xml"/><Relationship Id="rId11" Type="http://schemas.openxmlformats.org/officeDocument/2006/relationships/tags" Target="../tags/tag135.xml"/><Relationship Id="rId10" Type="http://schemas.openxmlformats.org/officeDocument/2006/relationships/tags" Target="../tags/tag134.xml"/><Relationship Id="rId1" Type="http://schemas.openxmlformats.org/officeDocument/2006/relationships/tags" Target="../tags/tag1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23.xml.rels><?xml version="1.0" encoding="UTF-8" standalone="yes"?>
<Relationships xmlns="http://schemas.openxmlformats.org/package/2006/relationships"><Relationship Id="rId9" Type="http://schemas.openxmlformats.org/officeDocument/2006/relationships/image" Target="../media/image45.wmf"/><Relationship Id="rId8" Type="http://schemas.openxmlformats.org/officeDocument/2006/relationships/oleObject" Target="../embeddings/oleObject2.bin"/><Relationship Id="rId7" Type="http://schemas.openxmlformats.org/officeDocument/2006/relationships/image" Target="../media/image44.wmf"/><Relationship Id="rId6" Type="http://schemas.openxmlformats.org/officeDocument/2006/relationships/oleObject" Target="../embeddings/oleObject1.bin"/><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1" Type="http://schemas.openxmlformats.org/officeDocument/2006/relationships/vmlDrawing" Target="../drawings/vmlDrawing1.vml"/><Relationship Id="rId10" Type="http://schemas.openxmlformats.org/officeDocument/2006/relationships/slideLayout" Target="../slideLayouts/slideLayout7.xml"/><Relationship Id="rId1"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46.emf"/></Relationships>
</file>

<file path=ppt/slides/_rels/slide25.xml.rels><?xml version="1.0" encoding="UTF-8" standalone="yes"?>
<Relationships xmlns="http://schemas.openxmlformats.org/package/2006/relationships"><Relationship Id="rId9" Type="http://schemas.openxmlformats.org/officeDocument/2006/relationships/image" Target="../media/image49.wmf"/><Relationship Id="rId8" Type="http://schemas.openxmlformats.org/officeDocument/2006/relationships/oleObject" Target="../embeddings/oleObject5.bin"/><Relationship Id="rId7" Type="http://schemas.openxmlformats.org/officeDocument/2006/relationships/image" Target="../media/image48.wmf"/><Relationship Id="rId6" Type="http://schemas.openxmlformats.org/officeDocument/2006/relationships/oleObject" Target="../embeddings/oleObject4.bin"/><Relationship Id="rId5" Type="http://schemas.openxmlformats.org/officeDocument/2006/relationships/image" Target="../media/image47.wmf"/><Relationship Id="rId4" Type="http://schemas.openxmlformats.org/officeDocument/2006/relationships/oleObject" Target="../embeddings/oleObject3.bin"/><Relationship Id="rId3" Type="http://schemas.openxmlformats.org/officeDocument/2006/relationships/tags" Target="../tags/tag143.xml"/><Relationship Id="rId24" Type="http://schemas.openxmlformats.org/officeDocument/2006/relationships/vmlDrawing" Target="../drawings/vmlDrawing2.vml"/><Relationship Id="rId23" Type="http://schemas.openxmlformats.org/officeDocument/2006/relationships/slideLayout" Target="../slideLayouts/slideLayout20.xml"/><Relationship Id="rId22" Type="http://schemas.openxmlformats.org/officeDocument/2006/relationships/tags" Target="../tags/tag144.xml"/><Relationship Id="rId21" Type="http://schemas.openxmlformats.org/officeDocument/2006/relationships/image" Target="../media/image55.wmf"/><Relationship Id="rId20" Type="http://schemas.openxmlformats.org/officeDocument/2006/relationships/oleObject" Target="../embeddings/oleObject11.bin"/><Relationship Id="rId2" Type="http://schemas.openxmlformats.org/officeDocument/2006/relationships/tags" Target="../tags/tag142.xml"/><Relationship Id="rId19" Type="http://schemas.openxmlformats.org/officeDocument/2006/relationships/image" Target="../media/image54.wmf"/><Relationship Id="rId18" Type="http://schemas.openxmlformats.org/officeDocument/2006/relationships/oleObject" Target="../embeddings/oleObject10.bin"/><Relationship Id="rId17" Type="http://schemas.openxmlformats.org/officeDocument/2006/relationships/image" Target="../media/image53.wmf"/><Relationship Id="rId16" Type="http://schemas.openxmlformats.org/officeDocument/2006/relationships/oleObject" Target="../embeddings/oleObject9.bin"/><Relationship Id="rId15" Type="http://schemas.openxmlformats.org/officeDocument/2006/relationships/image" Target="../media/image52.wmf"/><Relationship Id="rId14" Type="http://schemas.openxmlformats.org/officeDocument/2006/relationships/oleObject" Target="../embeddings/oleObject8.bin"/><Relationship Id="rId13" Type="http://schemas.openxmlformats.org/officeDocument/2006/relationships/image" Target="../media/image51.wmf"/><Relationship Id="rId12" Type="http://schemas.openxmlformats.org/officeDocument/2006/relationships/oleObject" Target="../embeddings/oleObject7.bin"/><Relationship Id="rId11" Type="http://schemas.openxmlformats.org/officeDocument/2006/relationships/image" Target="../media/image50.wmf"/><Relationship Id="rId10" Type="http://schemas.openxmlformats.org/officeDocument/2006/relationships/oleObject" Target="../embeddings/oleObject6.bin"/><Relationship Id="rId1" Type="http://schemas.openxmlformats.org/officeDocument/2006/relationships/tags" Target="../tags/tag141.xml"/></Relationships>
</file>

<file path=ppt/slides/_rels/slide26.xml.rels><?xml version="1.0" encoding="UTF-8" standalone="yes"?>
<Relationships xmlns="http://schemas.openxmlformats.org/package/2006/relationships"><Relationship Id="rId9" Type="http://schemas.openxmlformats.org/officeDocument/2006/relationships/image" Target="../media/image64.png"/><Relationship Id="rId8" Type="http://schemas.openxmlformats.org/officeDocument/2006/relationships/image" Target="../media/image63.png"/><Relationship Id="rId7" Type="http://schemas.openxmlformats.org/officeDocument/2006/relationships/image" Target="../media/image62.wmf"/><Relationship Id="rId6" Type="http://schemas.openxmlformats.org/officeDocument/2006/relationships/image" Target="../media/image61.wmf"/><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1" Type="http://schemas.openxmlformats.org/officeDocument/2006/relationships/slideLayout" Target="../slideLayouts/slideLayout7.xml"/><Relationship Id="rId20" Type="http://schemas.openxmlformats.org/officeDocument/2006/relationships/image" Target="../media/image74.png"/><Relationship Id="rId2" Type="http://schemas.openxmlformats.org/officeDocument/2006/relationships/image" Target="../media/image57.wmf"/><Relationship Id="rId19" Type="http://schemas.openxmlformats.org/officeDocument/2006/relationships/image" Target="../media/image73.png"/><Relationship Id="rId18" Type="http://schemas.openxmlformats.org/officeDocument/2006/relationships/image" Target="../media/image72.png"/><Relationship Id="rId17" Type="http://schemas.openxmlformats.org/officeDocument/2006/relationships/image" Target="../media/image71.png"/><Relationship Id="rId16" Type="http://schemas.openxmlformats.org/officeDocument/2006/relationships/image" Target="../media/image70.png"/><Relationship Id="rId15" Type="http://schemas.openxmlformats.org/officeDocument/2006/relationships/image" Target="../media/image69.png"/><Relationship Id="rId14" Type="http://schemas.openxmlformats.org/officeDocument/2006/relationships/image" Target="../media/image68.wmf"/><Relationship Id="rId13" Type="http://schemas.openxmlformats.org/officeDocument/2006/relationships/image" Target="../media/image54.wmf"/><Relationship Id="rId12" Type="http://schemas.openxmlformats.org/officeDocument/2006/relationships/image" Target="../media/image67.wmf"/><Relationship Id="rId11" Type="http://schemas.openxmlformats.org/officeDocument/2006/relationships/image" Target="../media/image66.wmf"/><Relationship Id="rId10" Type="http://schemas.openxmlformats.org/officeDocument/2006/relationships/image" Target="../media/image65.wmf"/><Relationship Id="rId1" Type="http://schemas.openxmlformats.org/officeDocument/2006/relationships/image" Target="../media/image56.emf"/></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8.wmf"/><Relationship Id="rId5" Type="http://schemas.openxmlformats.org/officeDocument/2006/relationships/image" Target="../media/image66.wmf"/><Relationship Id="rId4" Type="http://schemas.openxmlformats.org/officeDocument/2006/relationships/image" Target="../media/image67.wmf"/><Relationship Id="rId3" Type="http://schemas.openxmlformats.org/officeDocument/2006/relationships/image" Target="../media/image65.wmf"/><Relationship Id="rId2" Type="http://schemas.openxmlformats.org/officeDocument/2006/relationships/image" Target="../media/image62.wmf"/><Relationship Id="rId1" Type="http://schemas.openxmlformats.org/officeDocument/2006/relationships/image" Target="../media/image61.wmf"/></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6.wmf"/><Relationship Id="rId3" Type="http://schemas.openxmlformats.org/officeDocument/2006/relationships/image" Target="../media/image67.wmf"/><Relationship Id="rId2" Type="http://schemas.openxmlformats.org/officeDocument/2006/relationships/image" Target="../media/image62.wmf"/><Relationship Id="rId1" Type="http://schemas.openxmlformats.org/officeDocument/2006/relationships/image" Target="../media/image61.wmf"/></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6.wmf"/><Relationship Id="rId3" Type="http://schemas.openxmlformats.org/officeDocument/2006/relationships/image" Target="../media/image67.wmf"/><Relationship Id="rId2" Type="http://schemas.openxmlformats.org/officeDocument/2006/relationships/image" Target="../media/image62.wmf"/><Relationship Id="rId1" Type="http://schemas.openxmlformats.org/officeDocument/2006/relationships/image" Target="../media/image61.w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76.emf"/><Relationship Id="rId5" Type="http://schemas.openxmlformats.org/officeDocument/2006/relationships/image" Target="../media/image75.png"/><Relationship Id="rId4" Type="http://schemas.openxmlformats.org/officeDocument/2006/relationships/image" Target="../media/image66.wmf"/><Relationship Id="rId3" Type="http://schemas.openxmlformats.org/officeDocument/2006/relationships/image" Target="../media/image67.wmf"/><Relationship Id="rId2" Type="http://schemas.openxmlformats.org/officeDocument/2006/relationships/image" Target="../media/image62.wmf"/><Relationship Id="rId1" Type="http://schemas.openxmlformats.org/officeDocument/2006/relationships/image" Target="../media/image61.wmf"/></Relationships>
</file>

<file path=ppt/slides/_rels/slide31.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19.xml"/><Relationship Id="rId7" Type="http://schemas.openxmlformats.org/officeDocument/2006/relationships/tags" Target="../tags/tag146.xml"/><Relationship Id="rId6" Type="http://schemas.openxmlformats.org/officeDocument/2006/relationships/image" Target="../media/image80.wmf"/><Relationship Id="rId5" Type="http://schemas.openxmlformats.org/officeDocument/2006/relationships/oleObject" Target="../embeddings/oleObject12.bin"/><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tags" Target="../tags/tag145.xml"/></Relationships>
</file>

<file path=ppt/slides/_rels/slide32.xml.rels><?xml version="1.0" encoding="UTF-8" standalone="yes"?>
<Relationships xmlns="http://schemas.openxmlformats.org/package/2006/relationships"><Relationship Id="rId9" Type="http://schemas.openxmlformats.org/officeDocument/2006/relationships/image" Target="../media/image84.wmf"/><Relationship Id="rId8" Type="http://schemas.openxmlformats.org/officeDocument/2006/relationships/oleObject" Target="../embeddings/oleObject16.bin"/><Relationship Id="rId7" Type="http://schemas.openxmlformats.org/officeDocument/2006/relationships/image" Target="../media/image83.wmf"/><Relationship Id="rId6" Type="http://schemas.openxmlformats.org/officeDocument/2006/relationships/oleObject" Target="../embeddings/oleObject15.bin"/><Relationship Id="rId5" Type="http://schemas.openxmlformats.org/officeDocument/2006/relationships/image" Target="../media/image82.wmf"/><Relationship Id="rId4" Type="http://schemas.openxmlformats.org/officeDocument/2006/relationships/oleObject" Target="../embeddings/oleObject14.bin"/><Relationship Id="rId3" Type="http://schemas.openxmlformats.org/officeDocument/2006/relationships/image" Target="../media/image81.wmf"/><Relationship Id="rId20" Type="http://schemas.openxmlformats.org/officeDocument/2006/relationships/vmlDrawing" Target="../drawings/vmlDrawing4.vml"/><Relationship Id="rId2" Type="http://schemas.openxmlformats.org/officeDocument/2006/relationships/oleObject" Target="../embeddings/oleObject13.bin"/><Relationship Id="rId19" Type="http://schemas.openxmlformats.org/officeDocument/2006/relationships/slideLayout" Target="../slideLayouts/slideLayout19.xml"/><Relationship Id="rId18" Type="http://schemas.openxmlformats.org/officeDocument/2006/relationships/tags" Target="../tags/tag148.xml"/><Relationship Id="rId17" Type="http://schemas.openxmlformats.org/officeDocument/2006/relationships/image" Target="../media/image89.png"/><Relationship Id="rId16" Type="http://schemas.openxmlformats.org/officeDocument/2006/relationships/image" Target="../media/image88.png"/><Relationship Id="rId15" Type="http://schemas.openxmlformats.org/officeDocument/2006/relationships/image" Target="../media/image87.wmf"/><Relationship Id="rId14" Type="http://schemas.openxmlformats.org/officeDocument/2006/relationships/oleObject" Target="../embeddings/oleObject19.bin"/><Relationship Id="rId13" Type="http://schemas.openxmlformats.org/officeDocument/2006/relationships/image" Target="../media/image86.wmf"/><Relationship Id="rId12" Type="http://schemas.openxmlformats.org/officeDocument/2006/relationships/oleObject" Target="../embeddings/oleObject18.bin"/><Relationship Id="rId11" Type="http://schemas.openxmlformats.org/officeDocument/2006/relationships/image" Target="../media/image85.wmf"/><Relationship Id="rId10" Type="http://schemas.openxmlformats.org/officeDocument/2006/relationships/oleObject" Target="../embeddings/oleObject17.bin"/><Relationship Id="rId1" Type="http://schemas.openxmlformats.org/officeDocument/2006/relationships/tags" Target="../tags/tag147.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tags" Target="../tags/tag150.xml"/><Relationship Id="rId2" Type="http://schemas.openxmlformats.org/officeDocument/2006/relationships/image" Target="../media/image90.png"/><Relationship Id="rId1" Type="http://schemas.openxmlformats.org/officeDocument/2006/relationships/tags" Target="../tags/tag149.xml"/></Relationships>
</file>

<file path=ppt/slides/_rels/slide34.xml.rels><?xml version="1.0" encoding="UTF-8" standalone="yes"?>
<Relationships xmlns="http://schemas.openxmlformats.org/package/2006/relationships"><Relationship Id="rId9" Type="http://schemas.openxmlformats.org/officeDocument/2006/relationships/tags" Target="../tags/tag152.xml"/><Relationship Id="rId8" Type="http://schemas.openxmlformats.org/officeDocument/2006/relationships/image" Target="../media/image90.png"/><Relationship Id="rId7" Type="http://schemas.openxmlformats.org/officeDocument/2006/relationships/image" Target="../media/image93.wmf"/><Relationship Id="rId6" Type="http://schemas.openxmlformats.org/officeDocument/2006/relationships/oleObject" Target="../embeddings/oleObject22.bin"/><Relationship Id="rId5" Type="http://schemas.openxmlformats.org/officeDocument/2006/relationships/image" Target="../media/image92.wmf"/><Relationship Id="rId4" Type="http://schemas.openxmlformats.org/officeDocument/2006/relationships/oleObject" Target="../embeddings/oleObject21.bin"/><Relationship Id="rId3" Type="http://schemas.openxmlformats.org/officeDocument/2006/relationships/image" Target="../media/image91.wmf"/><Relationship Id="rId2" Type="http://schemas.openxmlformats.org/officeDocument/2006/relationships/oleObject" Target="../embeddings/oleObject20.bin"/><Relationship Id="rId11" Type="http://schemas.openxmlformats.org/officeDocument/2006/relationships/vmlDrawing" Target="../drawings/vmlDrawing5.vml"/><Relationship Id="rId10" Type="http://schemas.openxmlformats.org/officeDocument/2006/relationships/slideLayout" Target="../slideLayouts/slideLayout19.xml"/><Relationship Id="rId1" Type="http://schemas.openxmlformats.org/officeDocument/2006/relationships/tags" Target="../tags/tag15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54.xml"/><Relationship Id="rId1" Type="http://schemas.openxmlformats.org/officeDocument/2006/relationships/tags" Target="../tags/tag153.xml"/></Relationships>
</file>

<file path=ppt/slides/_rels/slide36.xml.rels><?xml version="1.0" encoding="UTF-8" standalone="yes"?>
<Relationships xmlns="http://schemas.openxmlformats.org/package/2006/relationships"><Relationship Id="rId9" Type="http://schemas.openxmlformats.org/officeDocument/2006/relationships/vmlDrawing" Target="../drawings/vmlDrawing6.vml"/><Relationship Id="rId8" Type="http://schemas.openxmlformats.org/officeDocument/2006/relationships/slideLayout" Target="../slideLayouts/slideLayout21.xml"/><Relationship Id="rId7" Type="http://schemas.openxmlformats.org/officeDocument/2006/relationships/tags" Target="../tags/tag156.xml"/><Relationship Id="rId6" Type="http://schemas.openxmlformats.org/officeDocument/2006/relationships/image" Target="../media/image96.wmf"/><Relationship Id="rId5" Type="http://schemas.openxmlformats.org/officeDocument/2006/relationships/oleObject" Target="../embeddings/oleObject24.bin"/><Relationship Id="rId4" Type="http://schemas.openxmlformats.org/officeDocument/2006/relationships/image" Target="../media/image95.wmf"/><Relationship Id="rId3" Type="http://schemas.openxmlformats.org/officeDocument/2006/relationships/oleObject" Target="../embeddings/oleObject23.bin"/><Relationship Id="rId2" Type="http://schemas.openxmlformats.org/officeDocument/2006/relationships/image" Target="../media/image94.png"/><Relationship Id="rId1" Type="http://schemas.openxmlformats.org/officeDocument/2006/relationships/tags" Target="../tags/tag155.xml"/></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tags" Target="../tags/tag158.xml"/><Relationship Id="rId7" Type="http://schemas.openxmlformats.org/officeDocument/2006/relationships/image" Target="../media/image99.wmf"/><Relationship Id="rId6" Type="http://schemas.openxmlformats.org/officeDocument/2006/relationships/oleObject" Target="../embeddings/oleObject27.bin"/><Relationship Id="rId5" Type="http://schemas.openxmlformats.org/officeDocument/2006/relationships/image" Target="../media/image98.wmf"/><Relationship Id="rId4" Type="http://schemas.openxmlformats.org/officeDocument/2006/relationships/oleObject" Target="../embeddings/oleObject26.bin"/><Relationship Id="rId3" Type="http://schemas.openxmlformats.org/officeDocument/2006/relationships/image" Target="../media/image97.wmf"/><Relationship Id="rId2" Type="http://schemas.openxmlformats.org/officeDocument/2006/relationships/oleObject" Target="../embeddings/oleObject25.bin"/><Relationship Id="rId10" Type="http://schemas.openxmlformats.org/officeDocument/2006/relationships/vmlDrawing" Target="../drawings/vmlDrawing7.vml"/><Relationship Id="rId1" Type="http://schemas.openxmlformats.org/officeDocument/2006/relationships/tags" Target="../tags/tag157.xml"/></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tags" Target="../tags/tag163.xml"/><Relationship Id="rId7" Type="http://schemas.openxmlformats.org/officeDocument/2006/relationships/image" Target="../media/image102.emf"/><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tags" Target="../tags/tag162.xml"/><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s>
</file>

<file path=ppt/slides/_rels/slide39.xml.rels><?xml version="1.0" encoding="UTF-8" standalone="yes"?>
<Relationships xmlns="http://schemas.openxmlformats.org/package/2006/relationships"><Relationship Id="rId9" Type="http://schemas.openxmlformats.org/officeDocument/2006/relationships/image" Target="../media/image106.wmf"/><Relationship Id="rId8" Type="http://schemas.openxmlformats.org/officeDocument/2006/relationships/oleObject" Target="../embeddings/oleObject31.bin"/><Relationship Id="rId7" Type="http://schemas.openxmlformats.org/officeDocument/2006/relationships/image" Target="../media/image105.wmf"/><Relationship Id="rId6" Type="http://schemas.openxmlformats.org/officeDocument/2006/relationships/oleObject" Target="../embeddings/oleObject30.bin"/><Relationship Id="rId5" Type="http://schemas.openxmlformats.org/officeDocument/2006/relationships/image" Target="../media/image104.wmf"/><Relationship Id="rId4" Type="http://schemas.openxmlformats.org/officeDocument/2006/relationships/oleObject" Target="../embeddings/oleObject29.bin"/><Relationship Id="rId3" Type="http://schemas.openxmlformats.org/officeDocument/2006/relationships/image" Target="../media/image103.wmf"/><Relationship Id="rId2" Type="http://schemas.openxmlformats.org/officeDocument/2006/relationships/oleObject" Target="../embeddings/oleObject28.bin"/><Relationship Id="rId18" Type="http://schemas.openxmlformats.org/officeDocument/2006/relationships/vmlDrawing" Target="../drawings/vmlDrawing8.vml"/><Relationship Id="rId17" Type="http://schemas.openxmlformats.org/officeDocument/2006/relationships/slideLayout" Target="../slideLayouts/slideLayout22.xml"/><Relationship Id="rId16" Type="http://schemas.openxmlformats.org/officeDocument/2006/relationships/tags" Target="../tags/tag165.xml"/><Relationship Id="rId15" Type="http://schemas.openxmlformats.org/officeDocument/2006/relationships/image" Target="../media/image109.wmf"/><Relationship Id="rId14" Type="http://schemas.openxmlformats.org/officeDocument/2006/relationships/oleObject" Target="../embeddings/oleObject34.bin"/><Relationship Id="rId13" Type="http://schemas.openxmlformats.org/officeDocument/2006/relationships/image" Target="../media/image108.wmf"/><Relationship Id="rId12" Type="http://schemas.openxmlformats.org/officeDocument/2006/relationships/oleObject" Target="../embeddings/oleObject33.bin"/><Relationship Id="rId11" Type="http://schemas.openxmlformats.org/officeDocument/2006/relationships/image" Target="../media/image107.wmf"/><Relationship Id="rId10" Type="http://schemas.openxmlformats.org/officeDocument/2006/relationships/oleObject" Target="../embeddings/oleObject32.bin"/><Relationship Id="rId1" Type="http://schemas.openxmlformats.org/officeDocument/2006/relationships/tags" Target="../tags/tag16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9" Type="http://schemas.openxmlformats.org/officeDocument/2006/relationships/image" Target="../media/image113.wmf"/><Relationship Id="rId8" Type="http://schemas.openxmlformats.org/officeDocument/2006/relationships/oleObject" Target="../embeddings/oleObject38.bin"/><Relationship Id="rId7" Type="http://schemas.openxmlformats.org/officeDocument/2006/relationships/image" Target="../media/image112.wmf"/><Relationship Id="rId6" Type="http://schemas.openxmlformats.org/officeDocument/2006/relationships/oleObject" Target="../embeddings/oleObject37.bin"/><Relationship Id="rId5" Type="http://schemas.openxmlformats.org/officeDocument/2006/relationships/image" Target="../media/image111.wmf"/><Relationship Id="rId4" Type="http://schemas.openxmlformats.org/officeDocument/2006/relationships/oleObject" Target="../embeddings/oleObject36.bin"/><Relationship Id="rId3" Type="http://schemas.openxmlformats.org/officeDocument/2006/relationships/image" Target="../media/image110.wmf"/><Relationship Id="rId24" Type="http://schemas.openxmlformats.org/officeDocument/2006/relationships/vmlDrawing" Target="../drawings/vmlDrawing9.vml"/><Relationship Id="rId23" Type="http://schemas.openxmlformats.org/officeDocument/2006/relationships/slideLayout" Target="../slideLayouts/slideLayout22.xml"/><Relationship Id="rId22" Type="http://schemas.openxmlformats.org/officeDocument/2006/relationships/tags" Target="../tags/tag167.xml"/><Relationship Id="rId21" Type="http://schemas.openxmlformats.org/officeDocument/2006/relationships/image" Target="../media/image118.wmf"/><Relationship Id="rId20" Type="http://schemas.openxmlformats.org/officeDocument/2006/relationships/oleObject" Target="../embeddings/oleObject45.bin"/><Relationship Id="rId2" Type="http://schemas.openxmlformats.org/officeDocument/2006/relationships/oleObject" Target="../embeddings/oleObject35.bin"/><Relationship Id="rId19" Type="http://schemas.openxmlformats.org/officeDocument/2006/relationships/image" Target="../media/image117.wmf"/><Relationship Id="rId18" Type="http://schemas.openxmlformats.org/officeDocument/2006/relationships/oleObject" Target="../embeddings/oleObject44.bin"/><Relationship Id="rId17" Type="http://schemas.openxmlformats.org/officeDocument/2006/relationships/oleObject" Target="../embeddings/oleObject43.bin"/><Relationship Id="rId16" Type="http://schemas.openxmlformats.org/officeDocument/2006/relationships/oleObject" Target="../embeddings/oleObject42.bin"/><Relationship Id="rId15" Type="http://schemas.openxmlformats.org/officeDocument/2006/relationships/image" Target="../media/image116.wmf"/><Relationship Id="rId14" Type="http://schemas.openxmlformats.org/officeDocument/2006/relationships/oleObject" Target="../embeddings/oleObject41.bin"/><Relationship Id="rId13" Type="http://schemas.openxmlformats.org/officeDocument/2006/relationships/image" Target="../media/image115.wmf"/><Relationship Id="rId12" Type="http://schemas.openxmlformats.org/officeDocument/2006/relationships/oleObject" Target="../embeddings/oleObject40.bin"/><Relationship Id="rId11" Type="http://schemas.openxmlformats.org/officeDocument/2006/relationships/image" Target="../media/image114.wmf"/><Relationship Id="rId10" Type="http://schemas.openxmlformats.org/officeDocument/2006/relationships/oleObject" Target="../embeddings/oleObject39.bin"/><Relationship Id="rId1" Type="http://schemas.openxmlformats.org/officeDocument/2006/relationships/tags" Target="../tags/tag166.xml"/></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3.xml"/><Relationship Id="rId6" Type="http://schemas.openxmlformats.org/officeDocument/2006/relationships/tags" Target="../tags/tag172.xml"/><Relationship Id="rId5" Type="http://schemas.openxmlformats.org/officeDocument/2006/relationships/image" Target="../media/image119.emf"/><Relationship Id="rId4" Type="http://schemas.openxmlformats.org/officeDocument/2006/relationships/tags" Target="../tags/tag171.xml"/><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s>
</file>

<file path=ppt/slides/_rels/slide42.xml.rels><?xml version="1.0" encoding="UTF-8" standalone="yes"?>
<Relationships xmlns="http://schemas.openxmlformats.org/package/2006/relationships"><Relationship Id="rId9" Type="http://schemas.openxmlformats.org/officeDocument/2006/relationships/image" Target="../media/image124.wmf"/><Relationship Id="rId8" Type="http://schemas.openxmlformats.org/officeDocument/2006/relationships/oleObject" Target="../embeddings/oleObject48.bin"/><Relationship Id="rId7" Type="http://schemas.openxmlformats.org/officeDocument/2006/relationships/image" Target="../media/image123.wmf"/><Relationship Id="rId6" Type="http://schemas.openxmlformats.org/officeDocument/2006/relationships/oleObject" Target="../embeddings/oleObject47.bin"/><Relationship Id="rId5" Type="http://schemas.openxmlformats.org/officeDocument/2006/relationships/image" Target="../media/image122.wmf"/><Relationship Id="rId4" Type="http://schemas.openxmlformats.org/officeDocument/2006/relationships/oleObject" Target="../embeddings/oleObject46.bin"/><Relationship Id="rId3" Type="http://schemas.openxmlformats.org/officeDocument/2006/relationships/image" Target="../media/image121.png"/><Relationship Id="rId2" Type="http://schemas.openxmlformats.org/officeDocument/2006/relationships/image" Target="../media/image120.png"/><Relationship Id="rId17" Type="http://schemas.openxmlformats.org/officeDocument/2006/relationships/notesSlide" Target="../notesSlides/notesSlide5.xml"/><Relationship Id="rId16" Type="http://schemas.openxmlformats.org/officeDocument/2006/relationships/vmlDrawing" Target="../drawings/vmlDrawing10.vml"/><Relationship Id="rId15" Type="http://schemas.openxmlformats.org/officeDocument/2006/relationships/slideLayout" Target="../slideLayouts/slideLayout23.xml"/><Relationship Id="rId14" Type="http://schemas.openxmlformats.org/officeDocument/2006/relationships/tags" Target="../tags/tag174.xml"/><Relationship Id="rId13" Type="http://schemas.openxmlformats.org/officeDocument/2006/relationships/image" Target="../media/image126.wmf"/><Relationship Id="rId12" Type="http://schemas.openxmlformats.org/officeDocument/2006/relationships/oleObject" Target="../embeddings/oleObject50.bin"/><Relationship Id="rId11" Type="http://schemas.openxmlformats.org/officeDocument/2006/relationships/image" Target="../media/image125.wmf"/><Relationship Id="rId10" Type="http://schemas.openxmlformats.org/officeDocument/2006/relationships/oleObject" Target="../embeddings/oleObject49.bin"/><Relationship Id="rId1" Type="http://schemas.openxmlformats.org/officeDocument/2006/relationships/tags" Target="../tags/tag173.xml"/></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3.xml"/><Relationship Id="rId3" Type="http://schemas.openxmlformats.org/officeDocument/2006/relationships/tags" Target="../tags/tag176.xml"/><Relationship Id="rId2" Type="http://schemas.openxmlformats.org/officeDocument/2006/relationships/image" Target="../media/image127.png"/><Relationship Id="rId1" Type="http://schemas.openxmlformats.org/officeDocument/2006/relationships/tags" Target="../tags/tag175.xml"/></Relationships>
</file>

<file path=ppt/slides/_rels/slide44.xml.rels><?xml version="1.0" encoding="UTF-8" standalone="yes"?>
<Relationships xmlns="http://schemas.openxmlformats.org/package/2006/relationships"><Relationship Id="rId9" Type="http://schemas.openxmlformats.org/officeDocument/2006/relationships/image" Target="../media/image131.wmf"/><Relationship Id="rId8" Type="http://schemas.openxmlformats.org/officeDocument/2006/relationships/oleObject" Target="../embeddings/oleObject54.bin"/><Relationship Id="rId7" Type="http://schemas.openxmlformats.org/officeDocument/2006/relationships/image" Target="../media/image130.wmf"/><Relationship Id="rId6" Type="http://schemas.openxmlformats.org/officeDocument/2006/relationships/oleObject" Target="../embeddings/oleObject53.bin"/><Relationship Id="rId5" Type="http://schemas.openxmlformats.org/officeDocument/2006/relationships/image" Target="../media/image129.wmf"/><Relationship Id="rId4" Type="http://schemas.openxmlformats.org/officeDocument/2006/relationships/oleObject" Target="../embeddings/oleObject52.bin"/><Relationship Id="rId3" Type="http://schemas.openxmlformats.org/officeDocument/2006/relationships/image" Target="../media/image128.wmf"/><Relationship Id="rId2" Type="http://schemas.openxmlformats.org/officeDocument/2006/relationships/oleObject" Target="../embeddings/oleObject51.bin"/><Relationship Id="rId15" Type="http://schemas.openxmlformats.org/officeDocument/2006/relationships/notesSlide" Target="../notesSlides/notesSlide7.xml"/><Relationship Id="rId14" Type="http://schemas.openxmlformats.org/officeDocument/2006/relationships/vmlDrawing" Target="../drawings/vmlDrawing11.vml"/><Relationship Id="rId13" Type="http://schemas.openxmlformats.org/officeDocument/2006/relationships/slideLayout" Target="../slideLayouts/slideLayout23.xml"/><Relationship Id="rId12" Type="http://schemas.openxmlformats.org/officeDocument/2006/relationships/tags" Target="../tags/tag178.xml"/><Relationship Id="rId11" Type="http://schemas.openxmlformats.org/officeDocument/2006/relationships/image" Target="../media/image132.wmf"/><Relationship Id="rId10" Type="http://schemas.openxmlformats.org/officeDocument/2006/relationships/oleObject" Target="../embeddings/oleObject55.bin"/><Relationship Id="rId1" Type="http://schemas.openxmlformats.org/officeDocument/2006/relationships/tags" Target="../tags/tag177.xml"/></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3.xml"/><Relationship Id="rId3" Type="http://schemas.openxmlformats.org/officeDocument/2006/relationships/tags" Target="../tags/tag180.xml"/><Relationship Id="rId2" Type="http://schemas.openxmlformats.org/officeDocument/2006/relationships/image" Target="../media/image133.png"/><Relationship Id="rId1" Type="http://schemas.openxmlformats.org/officeDocument/2006/relationships/tags" Target="../tags/tag179.xml"/></Relationships>
</file>

<file path=ppt/slides/_rels/slide46.xml.rels><?xml version="1.0" encoding="UTF-8" standalone="yes"?>
<Relationships xmlns="http://schemas.openxmlformats.org/package/2006/relationships"><Relationship Id="rId6" Type="http://schemas.openxmlformats.org/officeDocument/2006/relationships/vmlDrawing" Target="../drawings/vmlDrawing12.vml"/><Relationship Id="rId5" Type="http://schemas.openxmlformats.org/officeDocument/2006/relationships/slideLayout" Target="../slideLayouts/slideLayout24.xml"/><Relationship Id="rId4" Type="http://schemas.openxmlformats.org/officeDocument/2006/relationships/tags" Target="../tags/tag182.xml"/><Relationship Id="rId3" Type="http://schemas.openxmlformats.org/officeDocument/2006/relationships/image" Target="../media/image134.wmf"/><Relationship Id="rId2" Type="http://schemas.openxmlformats.org/officeDocument/2006/relationships/oleObject" Target="../embeddings/oleObject56.bin"/><Relationship Id="rId1" Type="http://schemas.openxmlformats.org/officeDocument/2006/relationships/tags" Target="../tags/tag181.xml"/></Relationships>
</file>

<file path=ppt/slides/_rels/slide47.xml.rels><?xml version="1.0" encoding="UTF-8" standalone="yes"?>
<Relationships xmlns="http://schemas.openxmlformats.org/package/2006/relationships"><Relationship Id="rId9" Type="http://schemas.openxmlformats.org/officeDocument/2006/relationships/image" Target="../media/image138.wmf"/><Relationship Id="rId8" Type="http://schemas.openxmlformats.org/officeDocument/2006/relationships/oleObject" Target="../embeddings/oleObject60.bin"/><Relationship Id="rId7" Type="http://schemas.openxmlformats.org/officeDocument/2006/relationships/image" Target="../media/image137.wmf"/><Relationship Id="rId6" Type="http://schemas.openxmlformats.org/officeDocument/2006/relationships/oleObject" Target="../embeddings/oleObject59.bin"/><Relationship Id="rId5" Type="http://schemas.openxmlformats.org/officeDocument/2006/relationships/image" Target="../media/image136.wmf"/><Relationship Id="rId4" Type="http://schemas.openxmlformats.org/officeDocument/2006/relationships/oleObject" Target="../embeddings/oleObject58.bin"/><Relationship Id="rId3" Type="http://schemas.openxmlformats.org/officeDocument/2006/relationships/image" Target="../media/image135.wmf"/><Relationship Id="rId2" Type="http://schemas.openxmlformats.org/officeDocument/2006/relationships/oleObject" Target="../embeddings/oleObject57.bin"/><Relationship Id="rId13" Type="http://schemas.openxmlformats.org/officeDocument/2006/relationships/vmlDrawing" Target="../drawings/vmlDrawing13.vml"/><Relationship Id="rId12" Type="http://schemas.openxmlformats.org/officeDocument/2006/relationships/slideLayout" Target="../slideLayouts/slideLayout24.xml"/><Relationship Id="rId11" Type="http://schemas.openxmlformats.org/officeDocument/2006/relationships/tags" Target="../tags/tag184.xml"/><Relationship Id="rId10" Type="http://schemas.openxmlformats.org/officeDocument/2006/relationships/image" Target="../media/image139.emf"/><Relationship Id="rId1" Type="http://schemas.openxmlformats.org/officeDocument/2006/relationships/tags" Target="../tags/tag183.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186.xml"/><Relationship Id="rId1" Type="http://schemas.openxmlformats.org/officeDocument/2006/relationships/tags" Target="../tags/tag185.xml"/></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tags" Target="../tags/tag188.xml"/><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tags" Target="../tags/tag18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emf"/></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tags" Target="../tags/tag190.xml"/><Relationship Id="rId2" Type="http://schemas.openxmlformats.org/officeDocument/2006/relationships/image" Target="../media/image142.png"/><Relationship Id="rId1" Type="http://schemas.openxmlformats.org/officeDocument/2006/relationships/tags" Target="../tags/tag189.xml"/></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tags" Target="../tags/tag192.xml"/><Relationship Id="rId2" Type="http://schemas.openxmlformats.org/officeDocument/2006/relationships/image" Target="../media/image143.png"/><Relationship Id="rId1" Type="http://schemas.openxmlformats.org/officeDocument/2006/relationships/tags" Target="../tags/tag19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ags" Target="../tags/tag19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16501" y="138989"/>
            <a:ext cx="1664878" cy="425701"/>
          </a:xfrm>
          <a:prstGeom prst="rect">
            <a:avLst/>
          </a:prstGeom>
        </p:spPr>
      </p:pic>
      <p:cxnSp>
        <p:nvCxnSpPr>
          <p:cNvPr id="11" name="直接连接符 10"/>
          <p:cNvCxnSpPr/>
          <p:nvPr/>
        </p:nvCxnSpPr>
        <p:spPr>
          <a:xfrm>
            <a:off x="6504684" y="1432672"/>
            <a:ext cx="0" cy="631796"/>
          </a:xfrm>
          <a:prstGeom prst="line">
            <a:avLst/>
          </a:prstGeom>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3869427" y="1765225"/>
            <a:ext cx="2981092" cy="45720"/>
            <a:chOff x="4992858" y="2973184"/>
            <a:chExt cx="2981092" cy="45720"/>
          </a:xfrm>
        </p:grpSpPr>
        <p:cxnSp>
          <p:nvCxnSpPr>
            <p:cNvPr id="25" name="直接连接符 24"/>
            <p:cNvCxnSpPr/>
            <p:nvPr/>
          </p:nvCxnSpPr>
          <p:spPr>
            <a:xfrm flipV="1">
              <a:off x="4992858" y="3018903"/>
              <a:ext cx="2981092" cy="1"/>
            </a:xfrm>
            <a:prstGeom prst="line">
              <a:avLst/>
            </a:prstGeom>
          </p:spPr>
          <p:style>
            <a:lnRef idx="1">
              <a:schemeClr val="accent1"/>
            </a:lnRef>
            <a:fillRef idx="0">
              <a:schemeClr val="accent1"/>
            </a:fillRef>
            <a:effectRef idx="0">
              <a:schemeClr val="accent1"/>
            </a:effectRef>
            <a:fontRef idx="minor">
              <a:schemeClr val="tx1"/>
            </a:fontRef>
          </p:style>
        </p:cxnSp>
        <p:sp>
          <p:nvSpPr>
            <p:cNvPr id="26" name="梯形 25"/>
            <p:cNvSpPr/>
            <p:nvPr/>
          </p:nvSpPr>
          <p:spPr>
            <a:xfrm>
              <a:off x="5399879" y="2973184"/>
              <a:ext cx="2234449" cy="45719"/>
            </a:xfrm>
            <a:prstGeom prst="trapezoid">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lumMod val="50000"/>
                  </a:schemeClr>
                </a:solidFill>
              </a:endParaRPr>
            </a:p>
          </p:txBody>
        </p:sp>
      </p:grpSp>
      <p:cxnSp>
        <p:nvCxnSpPr>
          <p:cNvPr id="17" name="直接连接符 16"/>
          <p:cNvCxnSpPr/>
          <p:nvPr/>
        </p:nvCxnSpPr>
        <p:spPr>
          <a:xfrm flipV="1">
            <a:off x="-15052" y="199102"/>
            <a:ext cx="4233333" cy="134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06931" y="-5804"/>
            <a:ext cx="0" cy="604507"/>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angle 2"/>
          <p:cNvSpPr txBox="1">
            <a:spLocks noChangeArrowheads="1"/>
          </p:cNvSpPr>
          <p:nvPr/>
        </p:nvSpPr>
        <p:spPr bwMode="black">
          <a:xfrm>
            <a:off x="194310" y="3146453"/>
            <a:ext cx="6556493" cy="1453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2700" b="1">
                <a:solidFill>
                  <a:schemeClr val="tx1"/>
                </a:solidFill>
                <a:latin typeface="+mj-lt"/>
                <a:ea typeface="+mj-ea"/>
                <a:cs typeface="+mj-cs"/>
              </a:defRPr>
            </a:lvl1pPr>
            <a:lvl2pPr algn="ctr" rtl="0" eaLnBrk="0" fontAlgn="base" hangingPunct="0">
              <a:spcBef>
                <a:spcPct val="0"/>
              </a:spcBef>
              <a:spcAft>
                <a:spcPct val="0"/>
              </a:spcAft>
              <a:defRPr sz="2400">
                <a:solidFill>
                  <a:schemeClr val="bg1"/>
                </a:solidFill>
                <a:latin typeface="Verdana" panose="020B0604030504040204" charset="0"/>
              </a:defRPr>
            </a:lvl2pPr>
            <a:lvl3pPr algn="ctr" rtl="0" eaLnBrk="0" fontAlgn="base" hangingPunct="0">
              <a:spcBef>
                <a:spcPct val="0"/>
              </a:spcBef>
              <a:spcAft>
                <a:spcPct val="0"/>
              </a:spcAft>
              <a:defRPr sz="2400">
                <a:solidFill>
                  <a:schemeClr val="bg1"/>
                </a:solidFill>
                <a:latin typeface="Verdana" panose="020B0604030504040204" charset="0"/>
              </a:defRPr>
            </a:lvl3pPr>
            <a:lvl4pPr algn="ctr" rtl="0" eaLnBrk="0" fontAlgn="base" hangingPunct="0">
              <a:spcBef>
                <a:spcPct val="0"/>
              </a:spcBef>
              <a:spcAft>
                <a:spcPct val="0"/>
              </a:spcAft>
              <a:defRPr sz="2400">
                <a:solidFill>
                  <a:schemeClr val="bg1"/>
                </a:solidFill>
                <a:latin typeface="Verdana" panose="020B0604030504040204" charset="0"/>
              </a:defRPr>
            </a:lvl4pPr>
            <a:lvl5pPr algn="ctr" rtl="0" eaLnBrk="0" fontAlgn="base" hangingPunct="0">
              <a:spcBef>
                <a:spcPct val="0"/>
              </a:spcBef>
              <a:spcAft>
                <a:spcPct val="0"/>
              </a:spcAft>
              <a:defRPr sz="2400">
                <a:solidFill>
                  <a:schemeClr val="bg1"/>
                </a:solidFill>
                <a:latin typeface="Verdana" panose="020B0604030504040204" charset="0"/>
              </a:defRPr>
            </a:lvl5pPr>
            <a:lvl6pPr marL="342900" algn="ctr" rtl="0" eaLnBrk="1" fontAlgn="base" hangingPunct="1">
              <a:spcBef>
                <a:spcPct val="0"/>
              </a:spcBef>
              <a:spcAft>
                <a:spcPct val="0"/>
              </a:spcAft>
              <a:defRPr sz="2400">
                <a:solidFill>
                  <a:schemeClr val="bg1"/>
                </a:solidFill>
                <a:latin typeface="Verdana" panose="020B0604030504040204" charset="0"/>
              </a:defRPr>
            </a:lvl6pPr>
            <a:lvl7pPr marL="685800" algn="ctr" rtl="0" eaLnBrk="1" fontAlgn="base" hangingPunct="1">
              <a:spcBef>
                <a:spcPct val="0"/>
              </a:spcBef>
              <a:spcAft>
                <a:spcPct val="0"/>
              </a:spcAft>
              <a:defRPr sz="2400">
                <a:solidFill>
                  <a:schemeClr val="bg1"/>
                </a:solidFill>
                <a:latin typeface="Verdana" panose="020B0604030504040204" charset="0"/>
              </a:defRPr>
            </a:lvl7pPr>
            <a:lvl8pPr marL="1028700" algn="ctr" rtl="0" eaLnBrk="1" fontAlgn="base" hangingPunct="1">
              <a:spcBef>
                <a:spcPct val="0"/>
              </a:spcBef>
              <a:spcAft>
                <a:spcPct val="0"/>
              </a:spcAft>
              <a:defRPr sz="2400">
                <a:solidFill>
                  <a:schemeClr val="bg1"/>
                </a:solidFill>
                <a:latin typeface="Verdana" panose="020B0604030504040204" charset="0"/>
              </a:defRPr>
            </a:lvl8pPr>
            <a:lvl9pPr marL="1371600" algn="ctr" rtl="0" eaLnBrk="1" fontAlgn="base" hangingPunct="1">
              <a:spcBef>
                <a:spcPct val="0"/>
              </a:spcBef>
              <a:spcAft>
                <a:spcPct val="0"/>
              </a:spcAft>
              <a:defRPr sz="2400">
                <a:solidFill>
                  <a:schemeClr val="bg1"/>
                </a:solidFill>
                <a:latin typeface="Verdana" panose="020B0604030504040204" charset="0"/>
              </a:defRPr>
            </a:lvl9pPr>
          </a:lstStyle>
          <a:p>
            <a:pPr lvl="0" eaLnBrk="1" hangingPunct="1">
              <a:lnSpc>
                <a:spcPct val="125000"/>
              </a:lnSpc>
              <a:defRPr/>
            </a:pPr>
            <a:r>
              <a:rPr lang="zh-CN" altLang="en-US" sz="1865" dirty="0">
                <a:latin typeface="微软雅黑" panose="020B0503020204020204" pitchFamily="34" charset="-122"/>
                <a:ea typeface="微软雅黑" panose="020B0503020204020204" pitchFamily="34" charset="-122"/>
              </a:rPr>
              <a:t>南京理工大学 计算机科学与工程学院</a:t>
            </a:r>
            <a:endParaRPr lang="en-US" altLang="zh-CN" sz="1865" dirty="0">
              <a:latin typeface="微软雅黑" panose="020B0503020204020204" pitchFamily="34" charset="-122"/>
              <a:ea typeface="微软雅黑" panose="020B0503020204020204" pitchFamily="34" charset="-122"/>
            </a:endParaRPr>
          </a:p>
        </p:txBody>
      </p:sp>
      <p:sp>
        <p:nvSpPr>
          <p:cNvPr id="20" name="文本框 15"/>
          <p:cNvSpPr txBox="1"/>
          <p:nvPr/>
        </p:nvSpPr>
        <p:spPr>
          <a:xfrm>
            <a:off x="382076" y="294533"/>
            <a:ext cx="629930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专业课程</a:t>
            </a:r>
            <a:endParaRPr lang="zh-CN" altLang="en-US" sz="2400" dirty="0">
              <a:solidFill>
                <a:srgbClr val="000066"/>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灯片编号占位符 9"/>
          <p:cNvSpPr>
            <a:spLocks noGrp="1"/>
          </p:cNvSpPr>
          <p:nvPr/>
        </p:nvSpPr>
        <p:spPr>
          <a:xfrm>
            <a:off x="5684427" y="5207747"/>
            <a:ext cx="20574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600" smtClean="0">
                <a:solidFill>
                  <a:srgbClr val="E2E3E5"/>
                </a:solidFill>
              </a:rPr>
            </a:fld>
            <a:endParaRPr lang="en-US" sz="1600" dirty="0">
              <a:solidFill>
                <a:srgbClr val="E2E3E5"/>
              </a:solidFill>
            </a:endParaRPr>
          </a:p>
        </p:txBody>
      </p:sp>
      <p:sp>
        <p:nvSpPr>
          <p:cNvPr id="22" name="矩形 21"/>
          <p:cNvSpPr/>
          <p:nvPr/>
        </p:nvSpPr>
        <p:spPr>
          <a:xfrm>
            <a:off x="973455" y="2164715"/>
            <a:ext cx="5207635" cy="90297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spcAft>
                <a:spcPts val="1200"/>
              </a:spcAft>
              <a:buClrTx/>
              <a:buSzTx/>
              <a:buFontTx/>
              <a:buNone/>
              <a:defRPr/>
            </a:pPr>
            <a:r>
              <a:rPr kumimoji="0" lang="zh-CN" altLang="en-US" sz="213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主讲教师：肖亮</a:t>
            </a:r>
            <a:endParaRPr lang="en-US" altLang="zh-CN" sz="2135" b="1" kern="0" dirty="0">
              <a:solidFill>
                <a:prstClr val="black"/>
              </a:solidFill>
              <a:latin typeface="微软雅黑" panose="020B0503020204020204" pitchFamily="34" charset="-122"/>
              <a:ea typeface="微软雅黑" panose="020B0503020204020204" pitchFamily="34" charset="-122"/>
            </a:endParaRPr>
          </a:p>
          <a:p>
            <a:pPr marL="0" marR="0" lvl="0" indent="0" defTabSz="914400" rtl="0" eaLnBrk="1" fontAlgn="auto" latinLnBrk="0" hangingPunct="1">
              <a:spcAft>
                <a:spcPts val="1200"/>
              </a:spcAft>
              <a:buClrTx/>
              <a:buSzTx/>
              <a:buFontTx/>
              <a:buNone/>
              <a:defRPr/>
            </a:pPr>
            <a:r>
              <a:rPr kumimoji="0" lang="zh-CN" altLang="en-US" sz="213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en-US" altLang="zh-CN" sz="213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13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教学团队成员： </a:t>
            </a:r>
            <a:r>
              <a:rPr kumimoji="0" lang="zh-CN" altLang="en-US" sz="2135" b="1"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mn-cs"/>
              </a:rPr>
              <a:t>刘芳、杨劲翔</a:t>
            </a:r>
            <a:endParaRPr lang="zh-CN" altLang="zh-CN" sz="1465" kern="100" dirty="0">
              <a:latin typeface="Times New Roman" panose="02020603050405020304" pitchFamily="18" charset="0"/>
            </a:endParaRPr>
          </a:p>
        </p:txBody>
      </p:sp>
      <p:sp>
        <p:nvSpPr>
          <p:cNvPr id="23" name="Rectangle 2"/>
          <p:cNvSpPr txBox="1">
            <a:spLocks noChangeArrowheads="1"/>
          </p:cNvSpPr>
          <p:nvPr/>
        </p:nvSpPr>
        <p:spPr bwMode="black">
          <a:xfrm>
            <a:off x="412856" y="738289"/>
            <a:ext cx="5773934" cy="9860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2700" b="1">
                <a:solidFill>
                  <a:schemeClr val="tx1"/>
                </a:solidFill>
                <a:latin typeface="+mj-lt"/>
                <a:ea typeface="+mj-ea"/>
                <a:cs typeface="+mj-cs"/>
              </a:defRPr>
            </a:lvl1pPr>
            <a:lvl2pPr algn="ctr" rtl="0" eaLnBrk="0" fontAlgn="base" hangingPunct="0">
              <a:spcBef>
                <a:spcPct val="0"/>
              </a:spcBef>
              <a:spcAft>
                <a:spcPct val="0"/>
              </a:spcAft>
              <a:defRPr sz="2400">
                <a:solidFill>
                  <a:schemeClr val="bg1"/>
                </a:solidFill>
                <a:latin typeface="Verdana" panose="020B0604030504040204" charset="0"/>
              </a:defRPr>
            </a:lvl2pPr>
            <a:lvl3pPr algn="ctr" rtl="0" eaLnBrk="0" fontAlgn="base" hangingPunct="0">
              <a:spcBef>
                <a:spcPct val="0"/>
              </a:spcBef>
              <a:spcAft>
                <a:spcPct val="0"/>
              </a:spcAft>
              <a:defRPr sz="2400">
                <a:solidFill>
                  <a:schemeClr val="bg1"/>
                </a:solidFill>
                <a:latin typeface="Verdana" panose="020B0604030504040204" charset="0"/>
              </a:defRPr>
            </a:lvl3pPr>
            <a:lvl4pPr algn="ctr" rtl="0" eaLnBrk="0" fontAlgn="base" hangingPunct="0">
              <a:spcBef>
                <a:spcPct val="0"/>
              </a:spcBef>
              <a:spcAft>
                <a:spcPct val="0"/>
              </a:spcAft>
              <a:defRPr sz="2400">
                <a:solidFill>
                  <a:schemeClr val="bg1"/>
                </a:solidFill>
                <a:latin typeface="Verdana" panose="020B0604030504040204" charset="0"/>
              </a:defRPr>
            </a:lvl4pPr>
            <a:lvl5pPr algn="ctr" rtl="0" eaLnBrk="0" fontAlgn="base" hangingPunct="0">
              <a:spcBef>
                <a:spcPct val="0"/>
              </a:spcBef>
              <a:spcAft>
                <a:spcPct val="0"/>
              </a:spcAft>
              <a:defRPr sz="2400">
                <a:solidFill>
                  <a:schemeClr val="bg1"/>
                </a:solidFill>
                <a:latin typeface="Verdana" panose="020B0604030504040204" charset="0"/>
              </a:defRPr>
            </a:lvl5pPr>
            <a:lvl6pPr marL="342900" algn="ctr" rtl="0" eaLnBrk="1" fontAlgn="base" hangingPunct="1">
              <a:spcBef>
                <a:spcPct val="0"/>
              </a:spcBef>
              <a:spcAft>
                <a:spcPct val="0"/>
              </a:spcAft>
              <a:defRPr sz="2400">
                <a:solidFill>
                  <a:schemeClr val="bg1"/>
                </a:solidFill>
                <a:latin typeface="Verdana" panose="020B0604030504040204" charset="0"/>
              </a:defRPr>
            </a:lvl6pPr>
            <a:lvl7pPr marL="685800" algn="ctr" rtl="0" eaLnBrk="1" fontAlgn="base" hangingPunct="1">
              <a:spcBef>
                <a:spcPct val="0"/>
              </a:spcBef>
              <a:spcAft>
                <a:spcPct val="0"/>
              </a:spcAft>
              <a:defRPr sz="2400">
                <a:solidFill>
                  <a:schemeClr val="bg1"/>
                </a:solidFill>
                <a:latin typeface="Verdana" panose="020B0604030504040204" charset="0"/>
              </a:defRPr>
            </a:lvl7pPr>
            <a:lvl8pPr marL="1028700" algn="ctr" rtl="0" eaLnBrk="1" fontAlgn="base" hangingPunct="1">
              <a:spcBef>
                <a:spcPct val="0"/>
              </a:spcBef>
              <a:spcAft>
                <a:spcPct val="0"/>
              </a:spcAft>
              <a:defRPr sz="2400">
                <a:solidFill>
                  <a:schemeClr val="bg1"/>
                </a:solidFill>
                <a:latin typeface="Verdana" panose="020B0604030504040204" charset="0"/>
              </a:defRPr>
            </a:lvl8pPr>
            <a:lvl9pPr marL="1371600" algn="ctr" rtl="0" eaLnBrk="1" fontAlgn="base" hangingPunct="1">
              <a:spcBef>
                <a:spcPct val="0"/>
              </a:spcBef>
              <a:spcAft>
                <a:spcPct val="0"/>
              </a:spcAft>
              <a:defRPr sz="2400">
                <a:solidFill>
                  <a:schemeClr val="bg1"/>
                </a:solidFill>
                <a:latin typeface="Verdana" panose="020B0604030504040204" charset="0"/>
              </a:defRPr>
            </a:lvl9pPr>
          </a:lstStyle>
          <a:p>
            <a:pPr lvl="0" eaLnBrk="1" hangingPunct="1">
              <a:defRPr/>
            </a:pPr>
            <a:r>
              <a:rPr lang="en-US" altLang="zh-CN" sz="2665" dirty="0">
                <a:solidFill>
                  <a:srgbClr val="000066"/>
                </a:solidFill>
                <a:latin typeface="微软雅黑" panose="020B0503020204020204" pitchFamily="34" charset="-122"/>
                <a:ea typeface="微软雅黑" panose="020B0503020204020204" pitchFamily="34" charset="-122"/>
              </a:rPr>
              <a:t>     《</a:t>
            </a:r>
            <a:r>
              <a:rPr lang="zh-CN" altLang="en-US" sz="2665" dirty="0">
                <a:solidFill>
                  <a:srgbClr val="000066"/>
                </a:solidFill>
                <a:latin typeface="微软雅黑" panose="020B0503020204020204" pitchFamily="34" charset="-122"/>
                <a:ea typeface="微软雅黑" panose="020B0503020204020204" pitchFamily="34" charset="-122"/>
              </a:rPr>
              <a:t>现代图像处理学导论</a:t>
            </a:r>
            <a:r>
              <a:rPr lang="en-US" altLang="zh-CN" sz="2665" dirty="0">
                <a:solidFill>
                  <a:srgbClr val="000066"/>
                </a:solidFill>
                <a:latin typeface="微软雅黑" panose="020B0503020204020204" pitchFamily="34" charset="-122"/>
                <a:ea typeface="微软雅黑" panose="020B0503020204020204" pitchFamily="34" charset="-122"/>
              </a:rPr>
              <a:t>》</a:t>
            </a:r>
            <a:endParaRPr lang="zh-CN" altLang="en-US" sz="2665" kern="0" dirty="0">
              <a:solidFill>
                <a:srgbClr val="000066"/>
              </a:solidFill>
              <a:latin typeface="微软雅黑" panose="020B0503020204020204" pitchFamily="34" charset="-122"/>
              <a:ea typeface="微软雅黑" panose="020B0503020204020204" pitchFamily="34" charset="-122"/>
            </a:endParaRPr>
          </a:p>
        </p:txBody>
      </p:sp>
      <p:sp>
        <p:nvSpPr>
          <p:cNvPr id="24" name="Slide Number Placeholder 3"/>
          <p:cNvSpPr>
            <a:spLocks noGrp="1"/>
          </p:cNvSpPr>
          <p:nvPr/>
        </p:nvSpPr>
        <p:spPr>
          <a:xfrm>
            <a:off x="5818413" y="4783569"/>
            <a:ext cx="103210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7" name="Slide Number Placeholder 3"/>
          <p:cNvSpPr>
            <a:spLocks noGrp="1"/>
          </p:cNvSpPr>
          <p:nvPr/>
        </p:nvSpPr>
        <p:spPr>
          <a:xfrm>
            <a:off x="3769321" y="47783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dirty="0"/>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采样量化</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 name="标题 1"/>
          <p:cNvSpPr txBox="1">
            <a:spLocks noGrp="1"/>
          </p:cNvSpPr>
          <p:nvPr/>
        </p:nvSpPr>
        <p:spPr>
          <a:xfrm>
            <a:off x="895917" y="136273"/>
            <a:ext cx="2051844" cy="307777"/>
          </a:xfrm>
          <a:prstGeom prst="rect">
            <a:avLst/>
          </a:prstGeom>
          <a:noFill/>
        </p:spPr>
        <p:txBody>
          <a:bodyPr vert="horz" wrap="none" lIns="0" tIns="0" rIns="0" bIns="0" rtlCol="0" anchor="t">
            <a:spAutoFit/>
          </a:bodyPr>
          <a:lstStyle>
            <a:lvl1pPr marL="0" indent="0" algn="l" defTabSz="914400" rtl="0" eaLnBrk="1" latinLnBrk="0" hangingPunct="1">
              <a:lnSpc>
                <a:spcPct val="111000"/>
              </a:lnSpc>
              <a:spcBef>
                <a:spcPct val="0"/>
              </a:spcBef>
              <a:spcAft>
                <a:spcPct val="0"/>
              </a:spcAft>
              <a:buNone/>
              <a:defRPr sz="3600" b="0" kern="1200" spc="0">
                <a:solidFill>
                  <a:schemeClr val="tx1"/>
                </a:solidFill>
                <a:latin typeface="+mj-lt"/>
                <a:ea typeface="+mj-ea"/>
                <a:cs typeface="+mj-cs"/>
              </a:defRPr>
            </a:lvl1pPr>
          </a:lstStyle>
          <a:p>
            <a:pPr lvl="0" algn="ctr">
              <a:lnSpc>
                <a:spcPct val="100000"/>
              </a:lnSpc>
              <a:buClrTx/>
              <a:buSzTx/>
              <a:buFontTx/>
            </a:pPr>
            <a:r>
              <a:rPr lang="zh-CN" altLang="en-US" sz="2000" b="1" dirty="0">
                <a:solidFill>
                  <a:srgbClr val="000066"/>
                </a:solidFill>
                <a:latin typeface="微软雅黑" panose="020B0503020204020204" pitchFamily="34" charset="-122"/>
                <a:ea typeface="微软雅黑" panose="020B0503020204020204" pitchFamily="34" charset="-122"/>
                <a:cs typeface="+mn-cs"/>
                <a:sym typeface="+mn-ea"/>
              </a:rPr>
              <a:t>图像的采样：采样</a:t>
            </a:r>
            <a:endParaRPr lang="zh-CN" altLang="en-US" sz="2000" b="1" dirty="0">
              <a:solidFill>
                <a:srgbClr val="000066"/>
              </a:solidFill>
              <a:latin typeface="微软雅黑" panose="020B0503020204020204" pitchFamily="34" charset="-122"/>
              <a:ea typeface="微软雅黑" panose="020B0503020204020204" pitchFamily="34" charset="-122"/>
              <a:cs typeface="+mn-cs"/>
              <a:sym typeface="+mn-ea"/>
            </a:endParaRPr>
          </a:p>
        </p:txBody>
      </p:sp>
      <p:pic>
        <p:nvPicPr>
          <p:cNvPr id="8" name="内容占位符 18"/>
          <p:cNvPicPr>
            <a:picLocks noChangeAspect="1"/>
          </p:cNvPicPr>
          <p:nvPr/>
        </p:nvPicPr>
        <p:blipFill>
          <a:blip r:embed="rId1"/>
          <a:srcRect l="-488" r="413" b="3149"/>
          <a:stretch>
            <a:fillRect/>
          </a:stretch>
        </p:blipFill>
        <p:spPr>
          <a:xfrm>
            <a:off x="346710" y="1581150"/>
            <a:ext cx="6164580" cy="1783715"/>
          </a:xfrm>
          <a:prstGeom prst="rect">
            <a:avLst/>
          </a:prstGeom>
          <a:solidFill>
            <a:schemeClr val="accent1">
              <a:lumMod val="20000"/>
              <a:lumOff val="80000"/>
            </a:schemeClr>
          </a:solidFill>
          <a:ln>
            <a:noFill/>
          </a:ln>
        </p:spPr>
      </p:pic>
      <p:sp>
        <p:nvSpPr>
          <p:cNvPr id="9" name="文本框 7"/>
          <p:cNvSpPr txBox="1"/>
          <p:nvPr/>
        </p:nvSpPr>
        <p:spPr>
          <a:xfrm>
            <a:off x="335280" y="716915"/>
            <a:ext cx="6337935" cy="85280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266700">
              <a:lnSpc>
                <a:spcPct val="150000"/>
              </a:lnSpc>
            </a:pPr>
            <a:r>
              <a:rPr lang="zh-CN" altLang="en-US" sz="1100" dirty="0">
                <a:latin typeface="微软雅黑" panose="020B0503020204020204" pitchFamily="34" charset="-122"/>
                <a:ea typeface="微软雅黑" panose="020B0503020204020204" pitchFamily="34" charset="-122"/>
              </a:rPr>
              <a:t>采样格子（Sampling Grid）的大小与水平和垂直方向的采样间隔相关，</a:t>
            </a:r>
            <a:r>
              <a:rPr lang="zh-CN" altLang="en-US" sz="1100" b="1" dirty="0">
                <a:solidFill>
                  <a:schemeClr val="accent1">
                    <a:lumMod val="50000"/>
                  </a:schemeClr>
                </a:solidFill>
                <a:latin typeface="微软雅黑" panose="020B0503020204020204" pitchFamily="34" charset="-122"/>
                <a:ea typeface="微软雅黑" panose="020B0503020204020204" pitchFamily="34" charset="-122"/>
              </a:rPr>
              <a:t>采样间隔越小，图像分辨率越高</a:t>
            </a:r>
            <a:r>
              <a:rPr lang="zh-CN" altLang="en-US" sz="1100" dirty="0">
                <a:latin typeface="微软雅黑" panose="020B0503020204020204" pitchFamily="34" charset="-122"/>
                <a:ea typeface="微软雅黑" panose="020B0503020204020204" pitchFamily="34" charset="-122"/>
              </a:rPr>
              <a:t>，</a:t>
            </a:r>
            <a:r>
              <a:rPr lang="zh-CN" altLang="en-US" sz="1100" dirty="0" smtClean="0">
                <a:latin typeface="微软雅黑" panose="020B0503020204020204" pitchFamily="34" charset="-122"/>
                <a:ea typeface="微软雅黑" panose="020B0503020204020204" pitchFamily="34" charset="-122"/>
              </a:rPr>
              <a:t>图像越</a:t>
            </a:r>
            <a:r>
              <a:rPr lang="zh-CN" altLang="en-US" sz="1100" dirty="0">
                <a:latin typeface="微软雅黑" panose="020B0503020204020204" pitchFamily="34" charset="-122"/>
                <a:ea typeface="微软雅黑" panose="020B0503020204020204" pitchFamily="34" charset="-122"/>
              </a:rPr>
              <a:t>清晰。但是，图像的采样间隔不断变小时，</a:t>
            </a:r>
            <a:r>
              <a:rPr lang="zh-CN" altLang="en-US" sz="1100" dirty="0" smtClean="0">
                <a:latin typeface="微软雅黑" panose="020B0503020204020204" pitchFamily="34" charset="-122"/>
                <a:ea typeface="微软雅黑" panose="020B0503020204020204" pitchFamily="34" charset="-122"/>
              </a:rPr>
              <a:t>所记录</a:t>
            </a:r>
            <a:r>
              <a:rPr lang="zh-CN" altLang="en-US" sz="1100" dirty="0">
                <a:latin typeface="微软雅黑" panose="020B0503020204020204" pitchFamily="34" charset="-122"/>
                <a:ea typeface="微软雅黑" panose="020B0503020204020204" pitchFamily="34" charset="-122"/>
              </a:rPr>
              <a:t>的2维矩阵尺寸逐渐增加，数据量急剧增加。</a:t>
            </a:r>
            <a:endParaRPr lang="zh-CN" altLang="en-US" sz="1100" dirty="0">
              <a:solidFill>
                <a:srgbClr val="000000"/>
              </a:solidFill>
              <a:latin typeface="微软雅黑" panose="020B0503020204020204" pitchFamily="34" charset="-122"/>
              <a:ea typeface="微软雅黑" panose="020B0503020204020204" pitchFamily="34" charset="-122"/>
            </a:endParaRPr>
          </a:p>
        </p:txBody>
      </p:sp>
      <p:pic>
        <p:nvPicPr>
          <p:cNvPr id="16" name="对象 -2147482562"/>
          <p:cNvPicPr>
            <a:picLocks noChangeAspect="1"/>
          </p:cNvPicPr>
          <p:nvPr/>
        </p:nvPicPr>
        <p:blipFill>
          <a:blip r:embed="rId2"/>
          <a:stretch>
            <a:fillRect/>
          </a:stretch>
        </p:blipFill>
        <p:spPr>
          <a:xfrm>
            <a:off x="289994" y="4642325"/>
            <a:ext cx="5431155" cy="638810"/>
          </a:xfrm>
          <a:noFill/>
          <a:ln w="38100">
            <a:noFill/>
            <a:miter/>
          </a:ln>
        </p:spPr>
      </p:pic>
      <p:pic>
        <p:nvPicPr>
          <p:cNvPr id="17" name="对象 -2147482560"/>
          <p:cNvPicPr>
            <a:picLocks noChangeAspect="1"/>
          </p:cNvPicPr>
          <p:nvPr/>
        </p:nvPicPr>
        <p:blipFill>
          <a:blip r:embed="rId3"/>
          <a:stretch>
            <a:fillRect/>
          </a:stretch>
        </p:blipFill>
        <p:spPr>
          <a:xfrm>
            <a:off x="727704" y="3252485"/>
            <a:ext cx="1688465" cy="733425"/>
          </a:xfrm>
          <a:noFill/>
          <a:ln w="38100">
            <a:noFill/>
            <a:miter/>
          </a:ln>
        </p:spPr>
      </p:pic>
      <p:sp>
        <p:nvSpPr>
          <p:cNvPr id="2" name="灯片编号占位符 1"/>
          <p:cNvSpPr>
            <a:spLocks noGrp="1"/>
          </p:cNvSpPr>
          <p:nvPr>
            <p:ph type="sldNum" sz="quarter" idx="12"/>
          </p:nvPr>
        </p:nvSpPr>
        <p:spPr>
          <a:xfrm>
            <a:off x="4843463" y="4767264"/>
            <a:ext cx="1543050" cy="273844"/>
          </a:xfrm>
        </p:spPr>
        <p:txBody>
          <a:bodyPr/>
          <a:lstStyle/>
          <a:p>
            <a:fld id="{48F63A3B-78C7-47BE-AE5E-E10140E04643}" type="slidenum">
              <a:rPr lang="en-US" smtClean="0"/>
            </a:fld>
            <a:endParaRPr lang="en-US" dirty="0"/>
          </a:p>
        </p:txBody>
      </p:sp>
      <p:sp>
        <p:nvSpPr>
          <p:cNvPr id="3" name="文本框 2"/>
          <p:cNvSpPr txBox="1"/>
          <p:nvPr/>
        </p:nvSpPr>
        <p:spPr>
          <a:xfrm>
            <a:off x="532765" y="3865880"/>
            <a:ext cx="5883275" cy="583565"/>
          </a:xfrm>
          <a:prstGeom prst="rect">
            <a:avLst/>
          </a:prstGeom>
          <a:noFill/>
          <a:ln w="28575" cmpd="sng">
            <a:solidFill>
              <a:schemeClr val="accent1">
                <a:shade val="50000"/>
              </a:schemeClr>
            </a:solidFill>
            <a:prstDash val="solid"/>
          </a:ln>
        </p:spPr>
        <p:txBody>
          <a:bodyPr wrap="square" rtlCol="0" anchor="t">
            <a:spAutoFit/>
          </a:bodyPr>
          <a:p>
            <a:r>
              <a:rPr lang="zh-CN" altLang="en-US" sz="1600" b="1" dirty="0" smtClean="0">
                <a:solidFill>
                  <a:srgbClr val="FF0000"/>
                </a:solidFill>
                <a:latin typeface="微软雅黑" panose="020B0503020204020204" pitchFamily="34" charset="-122"/>
                <a:ea typeface="微软雅黑" panose="020B0503020204020204" pitchFamily="34" charset="-122"/>
                <a:sym typeface="+mn-ea"/>
              </a:rPr>
              <a:t>能否</a:t>
            </a:r>
            <a:r>
              <a:rPr lang="zh-CN" altLang="en-US" sz="1600" b="1" dirty="0">
                <a:solidFill>
                  <a:srgbClr val="FF0000"/>
                </a:solidFill>
                <a:latin typeface="微软雅黑" panose="020B0503020204020204" pitchFamily="34" charset="-122"/>
                <a:ea typeface="微软雅黑" panose="020B0503020204020204" pitchFamily="34" charset="-122"/>
                <a:sym typeface="+mn-ea"/>
              </a:rPr>
              <a:t>找到一个最小采样间隔, 基于二维采样</a:t>
            </a:r>
            <a:r>
              <a:rPr lang="zh-CN" altLang="en-US" sz="1600" b="1" dirty="0">
                <a:solidFill>
                  <a:srgbClr val="FF0000"/>
                </a:solidFill>
                <a:latin typeface="微软雅黑" panose="020B0503020204020204" pitchFamily="34" charset="-122"/>
                <a:ea typeface="微软雅黑" panose="020B0503020204020204" pitchFamily="34" charset="-122"/>
                <a:sym typeface="+mn-ea"/>
              </a:rPr>
              <a:t>数据可以完全重建原始模拟图像？</a:t>
            </a:r>
            <a:endParaRPr lang="zh-CN" altLang="en-US" sz="1600" b="1" dirty="0">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48F63A3B-78C7-47BE-AE5E-E10140E04643}" type="slidenum">
              <a:rPr lang="en-US" dirty="0"/>
            </a:fld>
            <a:endParaRPr lang="en-US" dirty="0"/>
          </a:p>
        </p:txBody>
      </p:sp>
      <p:sp>
        <p:nvSpPr>
          <p:cNvPr id="5" name="矩形 4"/>
          <p:cNvSpPr/>
          <p:nvPr/>
        </p:nvSpPr>
        <p:spPr>
          <a:xfrm>
            <a:off x="375352" y="698884"/>
            <a:ext cx="4439653" cy="422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mc:AlternateContent xmlns:mc="http://schemas.openxmlformats.org/markup-compatibility/2006">
        <mc:Choice xmlns:a14="http://schemas.microsoft.com/office/drawing/2010/main" Requires="a14">
          <p:sp>
            <p:nvSpPr>
              <p:cNvPr id="3" name="文本框 2"/>
              <p:cNvSpPr txBox="1"/>
              <p:nvPr/>
            </p:nvSpPr>
            <p:spPr>
              <a:xfrm>
                <a:off x="433254" y="806717"/>
                <a:ext cx="4310063" cy="314960"/>
              </a:xfrm>
              <a:prstGeom prst="rect">
                <a:avLst/>
              </a:prstGeom>
              <a:solidFill>
                <a:schemeClr val="bg2"/>
              </a:solidFill>
            </p:spPr>
            <p:txBody>
              <a:bodyPr wrap="square" rtlCol="0">
                <a:spAutoFit/>
              </a:bodyPr>
              <a:p>
                <a:r>
                  <a:rPr lang="zh-CN" altLang="en-US" sz="1350" dirty="0"/>
                  <a:t>问题：</a:t>
                </a:r>
                <a14:m>
                  <m:oMath xmlns:m="http://schemas.openxmlformats.org/officeDocument/2006/math">
                    <m:r>
                      <a:rPr lang="zh-CN" altLang="en-US" sz="1350" i="1" dirty="0" smtClean="0">
                        <a:solidFill>
                          <a:schemeClr val="tx1"/>
                        </a:solidFill>
                        <a:latin typeface="Cambria Math" panose="02040503050406030204" pitchFamily="18" charset="0"/>
                      </a:rPr>
                      <m:t>可以由</m:t>
                    </m:r>
                    <m:sSubSup>
                      <m:sSubSupPr>
                        <m:ctrlPr>
                          <a:rPr lang="en-US" altLang="zh-CN" sz="1350" i="1" smtClean="0">
                            <a:solidFill>
                              <a:srgbClr val="3333FF"/>
                            </a:solidFill>
                            <a:latin typeface="Cambria Math" panose="02040503050406030204" pitchFamily="18" charset="0"/>
                          </a:rPr>
                        </m:ctrlPr>
                      </m:sSubSupPr>
                      <m:e>
                        <m:d>
                          <m:dPr>
                            <m:begChr m:val="{"/>
                            <m:endChr m:val="}"/>
                            <m:ctrlPr>
                              <a:rPr lang="en-US" altLang="zh-CN" sz="1350" i="1" smtClean="0">
                                <a:solidFill>
                                  <a:srgbClr val="3333FF"/>
                                </a:solidFill>
                                <a:latin typeface="Cambria Math" panose="02040503050406030204" pitchFamily="18" charset="0"/>
                              </a:rPr>
                            </m:ctrlPr>
                          </m:dPr>
                          <m:e>
                            <m:r>
                              <a:rPr lang="en-US" altLang="zh-CN" sz="1350" b="0" i="1" smtClean="0">
                                <a:solidFill>
                                  <a:srgbClr val="3333FF"/>
                                </a:solidFill>
                                <a:latin typeface="Cambria Math" panose="02040503050406030204" pitchFamily="18" charset="0"/>
                              </a:rPr>
                              <m:t>𝑓</m:t>
                            </m:r>
                            <m:r>
                              <a:rPr lang="en-US" altLang="zh-CN" sz="1350" b="0" i="1" smtClean="0">
                                <a:solidFill>
                                  <a:srgbClr val="3333FF"/>
                                </a:solidFill>
                                <a:latin typeface="Cambria Math" panose="02040503050406030204" pitchFamily="18" charset="0"/>
                              </a:rPr>
                              <m:t>(</m:t>
                            </m:r>
                            <m:r>
                              <a:rPr lang="en-US" altLang="zh-CN" sz="1350" b="0" i="1" smtClean="0">
                                <a:solidFill>
                                  <a:srgbClr val="3333FF"/>
                                </a:solidFill>
                                <a:latin typeface="Cambria Math" panose="02040503050406030204" pitchFamily="18" charset="0"/>
                              </a:rPr>
                              <m:t>𝑛</m:t>
                            </m:r>
                            <m:sSub>
                              <m:sSubPr>
                                <m:ctrlPr>
                                  <a:rPr lang="en-US" altLang="zh-CN" sz="1350" b="0" i="1" smtClean="0">
                                    <a:solidFill>
                                      <a:srgbClr val="3333FF"/>
                                    </a:solidFill>
                                    <a:latin typeface="Cambria Math" panose="02040503050406030204" pitchFamily="18" charset="0"/>
                                  </a:rPr>
                                </m:ctrlPr>
                              </m:sSubPr>
                              <m:e>
                                <m:r>
                                  <a:rPr lang="en-US" altLang="zh-CN" sz="1350" b="0" i="1" smtClean="0">
                                    <a:solidFill>
                                      <a:srgbClr val="3333FF"/>
                                    </a:solidFill>
                                    <a:latin typeface="Cambria Math" panose="02040503050406030204" pitchFamily="18" charset="0"/>
                                  </a:rPr>
                                  <m:t>𝑇</m:t>
                                </m:r>
                              </m:e>
                              <m:sub>
                                <m:r>
                                  <a:rPr lang="en-US" altLang="zh-CN" sz="1350" b="0" i="1" smtClean="0">
                                    <a:solidFill>
                                      <a:srgbClr val="3333FF"/>
                                    </a:solidFill>
                                    <a:latin typeface="Cambria Math" panose="02040503050406030204" pitchFamily="18" charset="0"/>
                                  </a:rPr>
                                  <m:t>𝑠</m:t>
                                </m:r>
                              </m:sub>
                            </m:sSub>
                            <m:r>
                              <a:rPr lang="en-US" altLang="zh-CN" sz="1350" b="0" i="1" smtClean="0">
                                <a:solidFill>
                                  <a:srgbClr val="3333FF"/>
                                </a:solidFill>
                                <a:latin typeface="Cambria Math" panose="02040503050406030204" pitchFamily="18" charset="0"/>
                              </a:rPr>
                              <m:t>)</m:t>
                            </m:r>
                          </m:e>
                        </m:d>
                      </m:e>
                      <m:sub>
                        <m:r>
                          <a:rPr lang="en-US" altLang="zh-CN" sz="1350" b="0" i="1" smtClean="0">
                            <a:solidFill>
                              <a:srgbClr val="3333FF"/>
                            </a:solidFill>
                            <a:latin typeface="Cambria Math" panose="02040503050406030204" pitchFamily="18" charset="0"/>
                          </a:rPr>
                          <m:t>𝑛</m:t>
                        </m:r>
                        <m:r>
                          <a:rPr lang="en-US" altLang="zh-CN" sz="1350" b="0" i="1" smtClean="0">
                            <a:solidFill>
                              <a:srgbClr val="3333FF"/>
                            </a:solidFill>
                            <a:latin typeface="Cambria Math" panose="02040503050406030204" pitchFamily="18" charset="0"/>
                          </a:rPr>
                          <m:t>=−∞</m:t>
                        </m:r>
                      </m:sub>
                      <m:sup>
                        <m:r>
                          <a:rPr lang="en-US" altLang="zh-CN" sz="1350" b="0" i="1" smtClean="0">
                            <a:solidFill>
                              <a:srgbClr val="3333FF"/>
                            </a:solidFill>
                            <a:latin typeface="Cambria Math" panose="02040503050406030204" pitchFamily="18" charset="0"/>
                          </a:rPr>
                          <m:t>+</m:t>
                        </m:r>
                        <m:r>
                          <a:rPr lang="en-US" altLang="zh-CN" sz="1350" b="0" i="1" smtClean="0">
                            <a:solidFill>
                              <a:srgbClr val="3333FF"/>
                            </a:solidFill>
                            <a:latin typeface="Cambria Math" panose="02040503050406030204" pitchFamily="18" charset="0"/>
                            <a:ea typeface="Cambria Math" panose="02040503050406030204" pitchFamily="18" charset="0"/>
                          </a:rPr>
                          <m:t>∞</m:t>
                        </m:r>
                      </m:sup>
                    </m:sSubSup>
                  </m:oMath>
                </a14:m>
                <a:r>
                  <a:rPr lang="zh-CN" altLang="en-US" sz="1350" dirty="0"/>
                  <a:t>重构</a:t>
                </a:r>
                <a14:m>
                  <m:oMath xmlns:m="http://schemas.openxmlformats.org/officeDocument/2006/math">
                    <m:r>
                      <a:rPr lang="en-US" altLang="zh-CN" sz="1350" b="0" i="1" smtClean="0">
                        <a:solidFill>
                          <a:srgbClr val="3333FF"/>
                        </a:solidFill>
                        <a:latin typeface="Cambria Math" panose="02040503050406030204" pitchFamily="18" charset="0"/>
                      </a:rPr>
                      <m:t>𝑓</m:t>
                    </m:r>
                    <m:r>
                      <a:rPr lang="en-US" altLang="zh-CN" sz="1350" b="0" i="1" smtClean="0">
                        <a:solidFill>
                          <a:srgbClr val="3333FF"/>
                        </a:solidFill>
                        <a:latin typeface="Cambria Math" panose="02040503050406030204" pitchFamily="18" charset="0"/>
                      </a:rPr>
                      <m:t>(</m:t>
                    </m:r>
                    <m:r>
                      <a:rPr lang="en-US" altLang="zh-CN" sz="1350" b="0" i="1" smtClean="0">
                        <a:solidFill>
                          <a:srgbClr val="3333FF"/>
                        </a:solidFill>
                        <a:latin typeface="Cambria Math" panose="02040503050406030204" pitchFamily="18" charset="0"/>
                      </a:rPr>
                      <m:t>𝑡</m:t>
                    </m:r>
                    <m:r>
                      <a:rPr lang="en-US" altLang="zh-CN" sz="1350" b="0" i="1" smtClean="0">
                        <a:latin typeface="Cambria Math" panose="02040503050406030204" pitchFamily="18" charset="0"/>
                      </a:rPr>
                      <m:t>)</m:t>
                    </m:r>
                  </m:oMath>
                </a14:m>
                <a:r>
                  <a:rPr lang="zh-CN" altLang="en-US" sz="1350" dirty="0"/>
                  <a:t>吗？什么条件？</a:t>
                </a:r>
                <a:endParaRPr lang="zh-CN" altLang="en-US" sz="1350" dirty="0"/>
              </a:p>
            </p:txBody>
          </p:sp>
        </mc:Choice>
        <mc:Fallback>
          <p:sp>
            <p:nvSpPr>
              <p:cNvPr id="3" name="文本框 2"/>
              <p:cNvSpPr txBox="1">
                <a:spLocks noRot="1" noChangeAspect="1" noMove="1" noResize="1" noEditPoints="1" noAdjustHandles="1" noChangeArrowheads="1" noChangeShapeType="1" noTextEdit="1"/>
              </p:cNvSpPr>
              <p:nvPr/>
            </p:nvSpPr>
            <p:spPr>
              <a:xfrm>
                <a:off x="433254" y="806717"/>
                <a:ext cx="4310063" cy="314960"/>
              </a:xfrm>
              <a:prstGeom prst="rect">
                <a:avLst/>
              </a:prstGeom>
              <a:blipFill rotWithShape="1">
                <a:blip r:embed="rId1"/>
                <a:stretch>
                  <a:fillRect l="-4" t="-85" r="12" b="85"/>
                </a:stretch>
              </a:blipFill>
            </p:spPr>
            <p:txBody>
              <a:bodyPr/>
              <a:lstStyle/>
              <a:p>
                <a:r>
                  <a:rPr lang="zh-CN" altLang="en-US">
                    <a:noFill/>
                  </a:rPr>
                  <a:t> </a:t>
                </a:r>
              </a:p>
            </p:txBody>
          </p:sp>
        </mc:Fallback>
      </mc:AlternateContent>
      <p:sp>
        <p:nvSpPr>
          <p:cNvPr id="4" name="矩形 3"/>
          <p:cNvSpPr/>
          <p:nvPr/>
        </p:nvSpPr>
        <p:spPr>
          <a:xfrm>
            <a:off x="300990" y="1475105"/>
            <a:ext cx="4743450" cy="1960880"/>
          </a:xfrm>
          <a:prstGeom prst="rect">
            <a:avLst/>
          </a:prstGeom>
          <a:solidFill>
            <a:schemeClr val="bg2"/>
          </a:solidFill>
        </p:spPr>
        <p:txBody>
          <a:bodyPr wrap="square">
            <a:spAutoFit/>
          </a:bodyPr>
          <a:p>
            <a:pPr>
              <a:lnSpc>
                <a:spcPct val="150000"/>
              </a:lnSpc>
            </a:pPr>
            <a:r>
              <a:rPr lang="zh-CN" altLang="en-US" sz="1350" b="0" i="0" dirty="0">
                <a:solidFill>
                  <a:srgbClr val="121212"/>
                </a:solidFill>
                <a:effectLst/>
                <a:latin typeface="-apple-system"/>
              </a:rPr>
              <a:t>对于</a:t>
            </a:r>
            <a:r>
              <a:rPr lang="zh-CN" altLang="en-US" sz="1350" b="0" i="0" dirty="0">
                <a:solidFill>
                  <a:srgbClr val="3333FF"/>
                </a:solidFill>
                <a:effectLst/>
                <a:latin typeface="-apple-system"/>
              </a:rPr>
              <a:t>带限信号</a:t>
            </a:r>
            <a:r>
              <a:rPr lang="zh-CN" altLang="en-US" sz="1350" b="0" i="0" dirty="0">
                <a:solidFill>
                  <a:srgbClr val="121212"/>
                </a:solidFill>
                <a:effectLst/>
                <a:latin typeface="-apple-system"/>
              </a:rPr>
              <a:t>进行离散采样时，只有</a:t>
            </a:r>
            <a:r>
              <a:rPr lang="zh-CN" altLang="en-US" sz="1350" b="1" i="0" dirty="0">
                <a:solidFill>
                  <a:srgbClr val="3333FF"/>
                </a:solidFill>
                <a:effectLst/>
                <a:latin typeface="-apple-system"/>
              </a:rPr>
              <a:t>采样频率不低于其最高频率的</a:t>
            </a:r>
            <a:r>
              <a:rPr lang="en-US" altLang="zh-CN" sz="1350" b="1" i="0" dirty="0">
                <a:solidFill>
                  <a:srgbClr val="3333FF"/>
                </a:solidFill>
                <a:effectLst/>
                <a:latin typeface="-apple-system"/>
              </a:rPr>
              <a:t>2</a:t>
            </a:r>
            <a:r>
              <a:rPr lang="zh-CN" altLang="en-US" sz="1350" b="1" i="0" dirty="0">
                <a:solidFill>
                  <a:srgbClr val="3333FF"/>
                </a:solidFill>
                <a:effectLst/>
                <a:latin typeface="-apple-system"/>
              </a:rPr>
              <a:t>倍</a:t>
            </a:r>
            <a:r>
              <a:rPr lang="zh-CN" altLang="en-US" sz="1350" b="0" i="0" dirty="0">
                <a:solidFill>
                  <a:srgbClr val="121212"/>
                </a:solidFill>
                <a:effectLst/>
                <a:latin typeface="-apple-system"/>
              </a:rPr>
              <a:t>，</a:t>
            </a:r>
            <a:r>
              <a:rPr lang="en-US" altLang="zh-CN" sz="1350" b="0" i="0" dirty="0">
                <a:solidFill>
                  <a:srgbClr val="121212"/>
                </a:solidFill>
                <a:effectLst/>
                <a:latin typeface="-apple-system"/>
              </a:rPr>
              <a:t>(</a:t>
            </a:r>
            <a:r>
              <a:rPr lang="zh-CN" altLang="en-US" sz="1350" b="0" i="0" dirty="0">
                <a:solidFill>
                  <a:srgbClr val="121212"/>
                </a:solidFill>
                <a:effectLst/>
                <a:latin typeface="-apple-system"/>
              </a:rPr>
              <a:t>即一个周期内，至少采</a:t>
            </a:r>
            <a:r>
              <a:rPr lang="en-US" altLang="zh-CN" sz="1350" b="0" i="0" dirty="0">
                <a:solidFill>
                  <a:srgbClr val="121212"/>
                </a:solidFill>
                <a:effectLst/>
                <a:latin typeface="-apple-system"/>
              </a:rPr>
              <a:t>2</a:t>
            </a:r>
            <a:r>
              <a:rPr lang="zh-CN" altLang="en-US" sz="1350" b="0" i="0" dirty="0">
                <a:solidFill>
                  <a:srgbClr val="121212"/>
                </a:solidFill>
                <a:effectLst/>
                <a:latin typeface="-apple-system"/>
              </a:rPr>
              <a:t>个点</a:t>
            </a:r>
            <a:r>
              <a:rPr lang="en-US" altLang="zh-CN" sz="1350" b="0" i="0" dirty="0">
                <a:solidFill>
                  <a:srgbClr val="121212"/>
                </a:solidFill>
                <a:effectLst/>
                <a:latin typeface="-apple-system"/>
              </a:rPr>
              <a:t>)</a:t>
            </a:r>
            <a:r>
              <a:rPr lang="zh-CN" altLang="en-US" sz="1350" b="0" i="0" dirty="0">
                <a:solidFill>
                  <a:srgbClr val="121212"/>
                </a:solidFill>
                <a:effectLst/>
                <a:latin typeface="-apple-system"/>
              </a:rPr>
              <a:t>，我们才能从采样信号中惟一正确地恢复原始带限信号。此处最高频率的</a:t>
            </a:r>
            <a:r>
              <a:rPr lang="en-US" altLang="zh-CN" sz="1350" b="0" i="0" dirty="0">
                <a:solidFill>
                  <a:srgbClr val="121212"/>
                </a:solidFill>
                <a:effectLst/>
                <a:latin typeface="-apple-system"/>
              </a:rPr>
              <a:t>2</a:t>
            </a:r>
            <a:r>
              <a:rPr lang="zh-CN" altLang="en-US" sz="1350" b="0" i="0" dirty="0">
                <a:solidFill>
                  <a:srgbClr val="121212"/>
                </a:solidFill>
                <a:effectLst/>
                <a:latin typeface="-apple-system"/>
              </a:rPr>
              <a:t>倍叫</a:t>
            </a:r>
            <a:r>
              <a:rPr lang="zh-CN" altLang="en-US" sz="1350" b="1" i="0" dirty="0">
                <a:solidFill>
                  <a:srgbClr val="121212"/>
                </a:solidFill>
                <a:effectLst/>
                <a:latin typeface="-apple-system"/>
              </a:rPr>
              <a:t>奈奎斯特频率 </a:t>
            </a:r>
            <a:r>
              <a:rPr lang="en-US" altLang="zh-CN" sz="1350" b="1" i="0" dirty="0">
                <a:solidFill>
                  <a:srgbClr val="121212"/>
                </a:solidFill>
                <a:effectLst/>
                <a:latin typeface="-apple-system"/>
              </a:rPr>
              <a:t>(Nyquist frequency)</a:t>
            </a:r>
            <a:r>
              <a:rPr lang="zh-CN" altLang="en-US" sz="1350" b="0" i="0" dirty="0">
                <a:solidFill>
                  <a:srgbClr val="121212"/>
                </a:solidFill>
                <a:effectLst/>
                <a:latin typeface="-apple-system"/>
              </a:rPr>
              <a:t>。若采样频率不满足此条件，就会让原始信号频谱产生</a:t>
            </a:r>
            <a:r>
              <a:rPr lang="zh-CN" altLang="en-US" sz="1350" b="1" i="0" dirty="0">
                <a:solidFill>
                  <a:srgbClr val="121212"/>
                </a:solidFill>
                <a:effectLst/>
                <a:latin typeface="-apple-system"/>
              </a:rPr>
              <a:t>频谱混叠 </a:t>
            </a:r>
            <a:r>
              <a:rPr lang="en-US" altLang="zh-CN" sz="1350" b="1" i="0" dirty="0">
                <a:solidFill>
                  <a:srgbClr val="121212"/>
                </a:solidFill>
                <a:effectLst/>
                <a:latin typeface="-apple-system"/>
              </a:rPr>
              <a:t>(aliasing)</a:t>
            </a:r>
            <a:r>
              <a:rPr lang="zh-CN" altLang="en-US" sz="1350" b="0" i="0" dirty="0">
                <a:solidFill>
                  <a:srgbClr val="121212"/>
                </a:solidFill>
                <a:effectLst/>
                <a:latin typeface="-apple-system"/>
              </a:rPr>
              <a:t>现象，从而无法正确恢复原始信号。</a:t>
            </a:r>
            <a:endParaRPr lang="zh-CN" altLang="en-US" sz="1350" dirty="0"/>
          </a:p>
        </p:txBody>
      </p:sp>
      <p:sp>
        <p:nvSpPr>
          <p:cNvPr id="6" name="矩形 5"/>
          <p:cNvSpPr/>
          <p:nvPr/>
        </p:nvSpPr>
        <p:spPr>
          <a:xfrm>
            <a:off x="189356" y="3820755"/>
            <a:ext cx="6197441" cy="714375"/>
          </a:xfrm>
          <a:prstGeom prst="rect">
            <a:avLst/>
          </a:prstGeom>
          <a:solidFill>
            <a:schemeClr val="bg2"/>
          </a:solidFill>
        </p:spPr>
        <p:txBody>
          <a:bodyPr wrap="square">
            <a:spAutoFit/>
          </a:bodyPr>
          <a:p>
            <a:r>
              <a:rPr lang="zh-CN" altLang="en-US" sz="1350" dirty="0"/>
              <a:t>这个定理在</a:t>
            </a:r>
            <a:r>
              <a:rPr lang="en-US" altLang="zh-CN" sz="1350" dirty="0"/>
              <a:t>1915</a:t>
            </a:r>
            <a:r>
              <a:rPr lang="zh-CN" altLang="en-US" sz="1350" dirty="0"/>
              <a:t>年由英国数学家惠特克</a:t>
            </a:r>
            <a:r>
              <a:rPr lang="en-US" altLang="zh-CN" sz="1350" dirty="0" err="1"/>
              <a:t>Wittaker</a:t>
            </a:r>
            <a:r>
              <a:rPr lang="zh-CN" altLang="en-US" sz="1350" dirty="0"/>
              <a:t>首次证明。</a:t>
            </a:r>
            <a:r>
              <a:rPr lang="en-US" altLang="zh-CN" sz="1350" dirty="0"/>
              <a:t>1928</a:t>
            </a:r>
            <a:r>
              <a:rPr lang="zh-CN" altLang="en-US" sz="1350" dirty="0"/>
              <a:t>年，瑞典出生的美国工程师奈奎斯特重新证明了这一点，并将其应用于电气工程。</a:t>
            </a:r>
            <a:r>
              <a:rPr lang="en-US" altLang="zh-CN" sz="1350" dirty="0">
                <a:solidFill>
                  <a:srgbClr val="FF0000"/>
                </a:solidFill>
              </a:rPr>
              <a:t>1949</a:t>
            </a:r>
            <a:r>
              <a:rPr lang="zh-CN" altLang="en-US" sz="1350" dirty="0">
                <a:solidFill>
                  <a:srgbClr val="FF0000"/>
                </a:solidFill>
              </a:rPr>
              <a:t>年，香农的论文提出了它在数字通信中的重要性，之后它就声名鹊起。</a:t>
            </a:r>
            <a:endParaRPr lang="zh-CN" altLang="en-US" sz="1350" dirty="0">
              <a:solidFill>
                <a:srgbClr val="FF0000"/>
              </a:solidFill>
            </a:endParaRPr>
          </a:p>
        </p:txBody>
      </p:sp>
      <p:pic>
        <p:nvPicPr>
          <p:cNvPr id="7" name="图片 6"/>
          <p:cNvPicPr/>
          <p:nvPr/>
        </p:nvPicPr>
        <p:blipFill>
          <a:blip r:embed="rId2"/>
          <a:stretch>
            <a:fillRect/>
          </a:stretch>
        </p:blipFill>
        <p:spPr>
          <a:xfrm>
            <a:off x="5232400" y="1578610"/>
            <a:ext cx="1226820" cy="16002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48F63A3B-78C7-47BE-AE5E-E10140E04643}" type="slidenum">
              <a:rPr lang="en-US" dirty="0"/>
            </a:fld>
            <a:endParaRPr lang="en-US" dirty="0"/>
          </a:p>
        </p:txBody>
      </p:sp>
      <p:pic>
        <p:nvPicPr>
          <p:cNvPr id="3" name="图片 2"/>
          <p:cNvPicPr/>
          <p:nvPr/>
        </p:nvPicPr>
        <p:blipFill>
          <a:blip r:embed="rId1"/>
          <a:stretch>
            <a:fillRect/>
          </a:stretch>
        </p:blipFill>
        <p:spPr>
          <a:xfrm>
            <a:off x="1599091" y="1520255"/>
            <a:ext cx="2966799" cy="641152"/>
          </a:xfrm>
          <a:prstGeom prst="rect">
            <a:avLst/>
          </a:prstGeom>
        </p:spPr>
      </p:pic>
      <mc:AlternateContent xmlns:mc="http://schemas.openxmlformats.org/markup-compatibility/2006">
        <mc:Choice xmlns:a14="http://schemas.microsoft.com/office/drawing/2010/main" Requires="a14">
          <p:sp>
            <p:nvSpPr>
              <p:cNvPr id="4" name="文本框 3"/>
              <p:cNvSpPr txBox="1"/>
              <p:nvPr/>
            </p:nvSpPr>
            <p:spPr>
              <a:xfrm>
                <a:off x="488833" y="2893695"/>
                <a:ext cx="5995988" cy="607695"/>
              </a:xfrm>
              <a:prstGeom prst="rect">
                <a:avLst/>
              </a:prstGeom>
              <a:noFill/>
            </p:spPr>
            <p:txBody>
              <a:bodyPr wrap="square" rtlCol="0">
                <a:spAutoFit/>
              </a:bodyPr>
              <a:p>
                <a:r>
                  <a:rPr lang="zh-CN" altLang="en-US" sz="1350" dirty="0"/>
                  <a:t>对连续信号</a:t>
                </a:r>
                <a14:m>
                  <m:oMath xmlns:m="http://schemas.openxmlformats.org/officeDocument/2006/math">
                    <m:r>
                      <a:rPr lang="en-US" altLang="zh-CN" sz="1350" b="0" i="1" smtClean="0">
                        <a:solidFill>
                          <a:srgbClr val="3333FF"/>
                        </a:solidFill>
                        <a:latin typeface="Cambria Math" panose="02040503050406030204" pitchFamily="18" charset="0"/>
                      </a:rPr>
                      <m:t>𝑓</m:t>
                    </m:r>
                    <m:r>
                      <a:rPr lang="en-US" altLang="zh-CN" sz="1350" b="0" i="1" smtClean="0">
                        <a:solidFill>
                          <a:srgbClr val="3333FF"/>
                        </a:solidFill>
                        <a:latin typeface="Cambria Math" panose="02040503050406030204" pitchFamily="18" charset="0"/>
                      </a:rPr>
                      <m:t>(</m:t>
                    </m:r>
                    <m:r>
                      <a:rPr lang="en-US" altLang="zh-CN" sz="1350" b="0" i="1" smtClean="0">
                        <a:solidFill>
                          <a:srgbClr val="3333FF"/>
                        </a:solidFill>
                        <a:latin typeface="Cambria Math" panose="02040503050406030204" pitchFamily="18" charset="0"/>
                      </a:rPr>
                      <m:t>𝑡</m:t>
                    </m:r>
                    <m:r>
                      <a:rPr lang="en-US" altLang="zh-CN" sz="1350" b="0" i="1" smtClean="0">
                        <a:latin typeface="Cambria Math" panose="02040503050406030204" pitchFamily="18" charset="0"/>
                      </a:rPr>
                      <m:t>)</m:t>
                    </m:r>
                  </m:oMath>
                </a14:m>
                <a:r>
                  <a:rPr lang="zh-CN" altLang="en-US" sz="1350" dirty="0"/>
                  <a:t>进行均匀采样</a:t>
                </a:r>
                <a:r>
                  <a:rPr lang="en-US" altLang="zh-CN" sz="1350" dirty="0"/>
                  <a:t>(uniform sampling)</a:t>
                </a:r>
                <a:r>
                  <a:rPr lang="zh-CN" altLang="en-US" sz="1350" dirty="0"/>
                  <a:t>，得到</a:t>
                </a:r>
                <a14:m>
                  <m:oMath xmlns:m="http://schemas.openxmlformats.org/officeDocument/2006/math">
                    <m:r>
                      <a:rPr lang="zh-CN" altLang="en-US" sz="1350" i="1">
                        <a:latin typeface="Cambria Math" panose="02040503050406030204" pitchFamily="18" charset="0"/>
                      </a:rPr>
                      <m:t>离散</m:t>
                    </m:r>
                    <m:r>
                      <a:rPr lang="zh-CN" altLang="en-US" sz="1350" i="1" smtClean="0">
                        <a:latin typeface="Cambria Math" panose="02040503050406030204" pitchFamily="18" charset="0"/>
                      </a:rPr>
                      <m:t>序列</m:t>
                    </m:r>
                    <m:sSubSup>
                      <m:sSubSupPr>
                        <m:ctrlPr>
                          <a:rPr lang="en-US" altLang="zh-CN" sz="1350" i="1" smtClean="0">
                            <a:solidFill>
                              <a:srgbClr val="3333FF"/>
                            </a:solidFill>
                            <a:latin typeface="Cambria Math" panose="02040503050406030204" pitchFamily="18" charset="0"/>
                          </a:rPr>
                        </m:ctrlPr>
                      </m:sSubSupPr>
                      <m:e>
                        <m:d>
                          <m:dPr>
                            <m:begChr m:val="{"/>
                            <m:endChr m:val="}"/>
                            <m:ctrlPr>
                              <a:rPr lang="en-US" altLang="zh-CN" sz="1350" i="1" smtClean="0">
                                <a:solidFill>
                                  <a:srgbClr val="3333FF"/>
                                </a:solidFill>
                                <a:latin typeface="Cambria Math" panose="02040503050406030204" pitchFamily="18" charset="0"/>
                              </a:rPr>
                            </m:ctrlPr>
                          </m:dPr>
                          <m:e>
                            <m:r>
                              <a:rPr lang="en-US" altLang="zh-CN" sz="1350" b="0" i="1" smtClean="0">
                                <a:solidFill>
                                  <a:srgbClr val="3333FF"/>
                                </a:solidFill>
                                <a:latin typeface="Cambria Math" panose="02040503050406030204" pitchFamily="18" charset="0"/>
                              </a:rPr>
                              <m:t>𝑓</m:t>
                            </m:r>
                            <m:r>
                              <a:rPr lang="en-US" altLang="zh-CN" sz="1350" b="0" i="1" smtClean="0">
                                <a:solidFill>
                                  <a:srgbClr val="3333FF"/>
                                </a:solidFill>
                                <a:latin typeface="Cambria Math" panose="02040503050406030204" pitchFamily="18" charset="0"/>
                              </a:rPr>
                              <m:t>(</m:t>
                            </m:r>
                            <m:r>
                              <a:rPr lang="en-US" altLang="zh-CN" sz="1350" b="0" i="1" smtClean="0">
                                <a:solidFill>
                                  <a:srgbClr val="3333FF"/>
                                </a:solidFill>
                                <a:latin typeface="Cambria Math" panose="02040503050406030204" pitchFamily="18" charset="0"/>
                              </a:rPr>
                              <m:t>𝑛</m:t>
                            </m:r>
                            <m:sSub>
                              <m:sSubPr>
                                <m:ctrlPr>
                                  <a:rPr lang="en-US" altLang="zh-CN" sz="1350" b="0" i="1" smtClean="0">
                                    <a:solidFill>
                                      <a:srgbClr val="3333FF"/>
                                    </a:solidFill>
                                    <a:latin typeface="Cambria Math" panose="02040503050406030204" pitchFamily="18" charset="0"/>
                                  </a:rPr>
                                </m:ctrlPr>
                              </m:sSubPr>
                              <m:e>
                                <m:r>
                                  <a:rPr lang="en-US" altLang="zh-CN" sz="1350" b="0" i="1" smtClean="0">
                                    <a:solidFill>
                                      <a:srgbClr val="3333FF"/>
                                    </a:solidFill>
                                    <a:latin typeface="Cambria Math" panose="02040503050406030204" pitchFamily="18" charset="0"/>
                                  </a:rPr>
                                  <m:t>𝑇</m:t>
                                </m:r>
                              </m:e>
                              <m:sub>
                                <m:r>
                                  <a:rPr lang="en-US" altLang="zh-CN" sz="1350" b="0" i="1" smtClean="0">
                                    <a:solidFill>
                                      <a:srgbClr val="3333FF"/>
                                    </a:solidFill>
                                    <a:latin typeface="Cambria Math" panose="02040503050406030204" pitchFamily="18" charset="0"/>
                                  </a:rPr>
                                  <m:t>𝑠</m:t>
                                </m:r>
                              </m:sub>
                            </m:sSub>
                            <m:r>
                              <a:rPr lang="en-US" altLang="zh-CN" sz="1350" b="0" i="1" smtClean="0">
                                <a:solidFill>
                                  <a:srgbClr val="3333FF"/>
                                </a:solidFill>
                                <a:latin typeface="Cambria Math" panose="02040503050406030204" pitchFamily="18" charset="0"/>
                              </a:rPr>
                              <m:t>)</m:t>
                            </m:r>
                          </m:e>
                        </m:d>
                      </m:e>
                      <m:sub>
                        <m:r>
                          <a:rPr lang="en-US" altLang="zh-CN" sz="1350" b="0" i="1" smtClean="0">
                            <a:solidFill>
                              <a:srgbClr val="3333FF"/>
                            </a:solidFill>
                            <a:latin typeface="Cambria Math" panose="02040503050406030204" pitchFamily="18" charset="0"/>
                          </a:rPr>
                          <m:t>𝑛</m:t>
                        </m:r>
                        <m:r>
                          <a:rPr lang="en-US" altLang="zh-CN" sz="1350" b="0" i="1" smtClean="0">
                            <a:solidFill>
                              <a:srgbClr val="3333FF"/>
                            </a:solidFill>
                            <a:latin typeface="Cambria Math" panose="02040503050406030204" pitchFamily="18" charset="0"/>
                          </a:rPr>
                          <m:t>=−∞</m:t>
                        </m:r>
                      </m:sub>
                      <m:sup>
                        <m:r>
                          <a:rPr lang="en-US" altLang="zh-CN" sz="1350" b="0" i="1" smtClean="0">
                            <a:solidFill>
                              <a:srgbClr val="3333FF"/>
                            </a:solidFill>
                            <a:latin typeface="Cambria Math" panose="02040503050406030204" pitchFamily="18" charset="0"/>
                          </a:rPr>
                          <m:t>+</m:t>
                        </m:r>
                        <m:r>
                          <a:rPr lang="en-US" altLang="zh-CN" sz="1350" b="0" i="1" smtClean="0">
                            <a:solidFill>
                              <a:srgbClr val="3333FF"/>
                            </a:solidFill>
                            <a:latin typeface="Cambria Math" panose="02040503050406030204" pitchFamily="18" charset="0"/>
                            <a:ea typeface="Cambria Math" panose="02040503050406030204" pitchFamily="18" charset="0"/>
                          </a:rPr>
                          <m:t>∞</m:t>
                        </m:r>
                      </m:sup>
                    </m:sSubSup>
                  </m:oMath>
                </a14:m>
                <a:r>
                  <a:rPr lang="zh-CN" altLang="en-US" sz="1350" dirty="0"/>
                  <a:t>，</a:t>
                </a:r>
                <a14:m>
                  <m:oMath xmlns:m="http://schemas.openxmlformats.org/officeDocument/2006/math">
                    <m:sSub>
                      <m:sSubPr>
                        <m:ctrlPr>
                          <a:rPr lang="en-US" altLang="zh-CN" sz="1350" b="0" i="1" smtClean="0">
                            <a:solidFill>
                              <a:srgbClr val="3333FF"/>
                            </a:solidFill>
                            <a:latin typeface="Cambria Math" panose="02040503050406030204" pitchFamily="18" charset="0"/>
                          </a:rPr>
                        </m:ctrlPr>
                      </m:sSubPr>
                      <m:e>
                        <m:r>
                          <a:rPr lang="en-US" altLang="zh-CN" sz="1350" b="0" i="1" smtClean="0">
                            <a:solidFill>
                              <a:srgbClr val="3333FF"/>
                            </a:solidFill>
                            <a:latin typeface="Cambria Math" panose="02040503050406030204" pitchFamily="18" charset="0"/>
                          </a:rPr>
                          <m:t>𝑇</m:t>
                        </m:r>
                      </m:e>
                      <m:sub>
                        <m:r>
                          <a:rPr lang="en-US" altLang="zh-CN" sz="1350" b="0" i="1" smtClean="0">
                            <a:solidFill>
                              <a:srgbClr val="3333FF"/>
                            </a:solidFill>
                            <a:latin typeface="Cambria Math" panose="02040503050406030204" pitchFamily="18" charset="0"/>
                          </a:rPr>
                          <m:t>𝑠</m:t>
                        </m:r>
                      </m:sub>
                    </m:sSub>
                  </m:oMath>
                </a14:m>
                <a:r>
                  <a:rPr lang="zh-CN" altLang="en-US" sz="1350" dirty="0"/>
                  <a:t>是采样间隔（步长），</a:t>
                </a:r>
                <a14:m>
                  <m:oMath xmlns:m="http://schemas.openxmlformats.org/officeDocument/2006/math">
                    <m:sSub>
                      <m:sSubPr>
                        <m:ctrlPr>
                          <a:rPr lang="en-US" altLang="zh-CN" sz="1350" b="0" i="1" smtClean="0">
                            <a:solidFill>
                              <a:srgbClr val="3333FF"/>
                            </a:solidFill>
                            <a:latin typeface="Cambria Math" panose="02040503050406030204" pitchFamily="18" charset="0"/>
                          </a:rPr>
                        </m:ctrlPr>
                      </m:sSubPr>
                      <m:e>
                        <m:r>
                          <a:rPr lang="en-US" altLang="zh-CN" sz="1350" b="0" i="1" smtClean="0">
                            <a:solidFill>
                              <a:srgbClr val="3333FF"/>
                            </a:solidFill>
                            <a:latin typeface="Cambria Math" panose="02040503050406030204" pitchFamily="18" charset="0"/>
                          </a:rPr>
                          <m:t>𝑓</m:t>
                        </m:r>
                      </m:e>
                      <m:sub>
                        <m:r>
                          <a:rPr lang="en-US" altLang="zh-CN" sz="1350" b="0" i="1" smtClean="0">
                            <a:solidFill>
                              <a:srgbClr val="3333FF"/>
                            </a:solidFill>
                            <a:latin typeface="Cambria Math" panose="02040503050406030204" pitchFamily="18" charset="0"/>
                          </a:rPr>
                          <m:t>𝑠</m:t>
                        </m:r>
                      </m:sub>
                    </m:sSub>
                    <m:r>
                      <a:rPr lang="en-US" altLang="zh-CN" sz="1350" b="0" i="1" smtClean="0">
                        <a:solidFill>
                          <a:srgbClr val="3333FF"/>
                        </a:solidFill>
                        <a:latin typeface="Cambria Math" panose="02040503050406030204" pitchFamily="18" charset="0"/>
                      </a:rPr>
                      <m:t>=</m:t>
                    </m:r>
                    <m:f>
                      <m:fPr>
                        <m:type m:val="skw"/>
                        <m:ctrlPr>
                          <a:rPr lang="en-US" altLang="zh-CN" sz="1350" b="0" i="1" smtClean="0">
                            <a:solidFill>
                              <a:srgbClr val="3333FF"/>
                            </a:solidFill>
                            <a:latin typeface="Cambria Math" panose="02040503050406030204" pitchFamily="18" charset="0"/>
                          </a:rPr>
                        </m:ctrlPr>
                      </m:fPr>
                      <m:num>
                        <m:r>
                          <a:rPr lang="en-US" altLang="zh-CN" sz="1350" b="0" i="1" smtClean="0">
                            <a:solidFill>
                              <a:srgbClr val="3333FF"/>
                            </a:solidFill>
                            <a:latin typeface="Cambria Math" panose="02040503050406030204" pitchFamily="18" charset="0"/>
                          </a:rPr>
                          <m:t>1</m:t>
                        </m:r>
                      </m:num>
                      <m:den>
                        <m:sSub>
                          <m:sSubPr>
                            <m:ctrlPr>
                              <a:rPr lang="en-US" altLang="zh-CN" sz="1350" b="0" i="1" smtClean="0">
                                <a:solidFill>
                                  <a:srgbClr val="3333FF"/>
                                </a:solidFill>
                                <a:latin typeface="Cambria Math" panose="02040503050406030204" pitchFamily="18" charset="0"/>
                              </a:rPr>
                            </m:ctrlPr>
                          </m:sSubPr>
                          <m:e>
                            <m:r>
                              <a:rPr lang="en-US" altLang="zh-CN" sz="1350" b="0" i="1" smtClean="0">
                                <a:solidFill>
                                  <a:srgbClr val="3333FF"/>
                                </a:solidFill>
                                <a:latin typeface="Cambria Math" panose="02040503050406030204" pitchFamily="18" charset="0"/>
                              </a:rPr>
                              <m:t>𝑇</m:t>
                            </m:r>
                          </m:e>
                          <m:sub>
                            <m:r>
                              <a:rPr lang="en-US" altLang="zh-CN" sz="1350" b="0" i="1" smtClean="0">
                                <a:solidFill>
                                  <a:srgbClr val="3333FF"/>
                                </a:solidFill>
                                <a:latin typeface="Cambria Math" panose="02040503050406030204" pitchFamily="18" charset="0"/>
                              </a:rPr>
                              <m:t>𝑠</m:t>
                            </m:r>
                          </m:sub>
                        </m:sSub>
                      </m:den>
                    </m:f>
                  </m:oMath>
                </a14:m>
                <a:r>
                  <a:rPr lang="zh-CN" altLang="en-US" sz="1350" dirty="0"/>
                  <a:t>称为采样频率。</a:t>
                </a:r>
                <a:endParaRPr lang="zh-CN" altLang="en-US" sz="1350" dirty="0"/>
              </a:p>
            </p:txBody>
          </p:sp>
        </mc:Choice>
        <mc:Fallback>
          <p:sp>
            <p:nvSpPr>
              <p:cNvPr id="4" name="文本框 3"/>
              <p:cNvSpPr txBox="1">
                <a:spLocks noRot="1" noChangeAspect="1" noMove="1" noResize="1" noEditPoints="1" noAdjustHandles="1" noChangeArrowheads="1" noChangeShapeType="1" noTextEdit="1"/>
              </p:cNvSpPr>
              <p:nvPr/>
            </p:nvSpPr>
            <p:spPr>
              <a:xfrm>
                <a:off x="488833" y="2893695"/>
                <a:ext cx="5995988" cy="607695"/>
              </a:xfrm>
              <a:prstGeom prst="rect">
                <a:avLst/>
              </a:prstGeom>
              <a:blipFill rotWithShape="1">
                <a:blip r:embed="rId2"/>
                <a:stretch>
                  <a:fillRect l="-9" r="3"/>
                </a:stretch>
              </a:blipFill>
            </p:spPr>
            <p:txBody>
              <a:bodyPr/>
              <a:lstStyle/>
              <a:p>
                <a:r>
                  <a:rPr lang="zh-CN" altLang="en-US">
                    <a:noFill/>
                  </a:rPr>
                  <a:t> </a:t>
                </a:r>
              </a:p>
            </p:txBody>
          </p:sp>
        </mc:Fallback>
      </mc:AlternateContent>
      <p:sp>
        <p:nvSpPr>
          <p:cNvPr id="7" name="标题 1"/>
          <p:cNvSpPr txBox="1">
            <a:spLocks noGrp="1"/>
          </p:cNvSpPr>
          <p:nvPr/>
        </p:nvSpPr>
        <p:spPr>
          <a:xfrm>
            <a:off x="895917" y="136273"/>
            <a:ext cx="2051844" cy="307777"/>
          </a:xfrm>
          <a:prstGeom prst="rect">
            <a:avLst/>
          </a:prstGeom>
          <a:noFill/>
        </p:spPr>
        <p:txBody>
          <a:bodyPr vert="horz" wrap="none" lIns="0" tIns="0" rIns="0" bIns="0" rtlCol="0" anchor="t">
            <a:spAutoFit/>
          </a:bodyPr>
          <a:lstStyle>
            <a:lvl1pPr marL="0" indent="0" algn="l" defTabSz="914400" rtl="0" eaLnBrk="1" latinLnBrk="0" hangingPunct="1">
              <a:lnSpc>
                <a:spcPct val="111000"/>
              </a:lnSpc>
              <a:spcBef>
                <a:spcPct val="0"/>
              </a:spcBef>
              <a:spcAft>
                <a:spcPct val="0"/>
              </a:spcAft>
              <a:buNone/>
              <a:defRPr sz="3600" b="0" kern="1200" spc="0">
                <a:solidFill>
                  <a:schemeClr val="tx1"/>
                </a:solidFill>
                <a:latin typeface="+mj-lt"/>
                <a:ea typeface="+mj-ea"/>
                <a:cs typeface="+mj-cs"/>
              </a:defRPr>
            </a:lvl1pPr>
          </a:lstStyle>
          <a:p>
            <a:pPr lvl="0" algn="ctr">
              <a:lnSpc>
                <a:spcPct val="100000"/>
              </a:lnSpc>
              <a:buClrTx/>
              <a:buSzTx/>
              <a:buFontTx/>
            </a:pPr>
            <a:r>
              <a:rPr lang="zh-CN" altLang="en-US" sz="2000" b="1" dirty="0">
                <a:solidFill>
                  <a:srgbClr val="000066"/>
                </a:solidFill>
                <a:latin typeface="微软雅黑" panose="020B0503020204020204" pitchFamily="34" charset="-122"/>
                <a:ea typeface="微软雅黑" panose="020B0503020204020204" pitchFamily="34" charset="-122"/>
                <a:cs typeface="+mn-cs"/>
                <a:sym typeface="+mn-ea"/>
              </a:rPr>
              <a:t>图像的采样：采样</a:t>
            </a:r>
            <a:endParaRPr lang="zh-CN" altLang="en-US" sz="2000" b="1" dirty="0">
              <a:solidFill>
                <a:srgbClr val="000066"/>
              </a:solidFill>
              <a:latin typeface="微软雅黑" panose="020B0503020204020204" pitchFamily="34" charset="-122"/>
              <a:ea typeface="微软雅黑" panose="020B0503020204020204" pitchFamily="34" charset="-122"/>
              <a:cs typeface="+mn-cs"/>
              <a:sym typeface="+mn-ea"/>
            </a:endParaRPr>
          </a:p>
        </p:txBody>
      </p:sp>
      <p:sp>
        <p:nvSpPr>
          <p:cNvPr id="5" name="文本框 4"/>
          <p:cNvSpPr txBox="1"/>
          <p:nvPr/>
        </p:nvSpPr>
        <p:spPr>
          <a:xfrm>
            <a:off x="5441950" y="189655"/>
            <a:ext cx="1057846" cy="337185"/>
          </a:xfrm>
          <a:prstGeom prst="rect">
            <a:avLst/>
          </a:prstGeom>
          <a:noFill/>
        </p:spPr>
        <p:txBody>
          <a:bodyPr wrap="square" rtlCol="0">
            <a:spAutoFit/>
          </a:bodyPr>
          <a:p>
            <a:r>
              <a:rPr lang="zh-CN" altLang="en-US" sz="1600" b="1" dirty="0" smtClean="0">
                <a:solidFill>
                  <a:schemeClr val="bg1"/>
                </a:solidFill>
                <a:latin typeface="微软雅黑" panose="020B0503020204020204" pitchFamily="34" charset="-122"/>
                <a:ea typeface="微软雅黑" panose="020B0503020204020204" pitchFamily="34" charset="-122"/>
              </a:rPr>
              <a:t>采样</a:t>
            </a:r>
            <a:r>
              <a:rPr lang="zh-CN" altLang="en-US" sz="1600" b="1" dirty="0" smtClean="0">
                <a:solidFill>
                  <a:schemeClr val="bg1"/>
                </a:solidFill>
                <a:latin typeface="微软雅黑" panose="020B0503020204020204" pitchFamily="34" charset="-122"/>
                <a:ea typeface="微软雅黑" panose="020B0503020204020204" pitchFamily="34" charset="-122"/>
              </a:rPr>
              <a:t>定理</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48F63A3B-78C7-47BE-AE5E-E10140E04643}" type="slidenum">
              <a:rPr lang="en-US" dirty="0"/>
            </a:fld>
            <a:endParaRPr lang="en-US" dirty="0"/>
          </a:p>
        </p:txBody>
      </p:sp>
      <p:sp>
        <p:nvSpPr>
          <p:cNvPr id="7" name="标题 1"/>
          <p:cNvSpPr txBox="1">
            <a:spLocks noGrp="1"/>
          </p:cNvSpPr>
          <p:nvPr/>
        </p:nvSpPr>
        <p:spPr>
          <a:xfrm>
            <a:off x="895917" y="136273"/>
            <a:ext cx="2051844" cy="307777"/>
          </a:xfrm>
          <a:prstGeom prst="rect">
            <a:avLst/>
          </a:prstGeom>
          <a:noFill/>
        </p:spPr>
        <p:txBody>
          <a:bodyPr vert="horz" wrap="none" lIns="0" tIns="0" rIns="0" bIns="0" rtlCol="0" anchor="t">
            <a:spAutoFit/>
          </a:bodyPr>
          <a:lstStyle>
            <a:lvl1pPr marL="0" indent="0" algn="l" defTabSz="914400" rtl="0" eaLnBrk="1" latinLnBrk="0" hangingPunct="1">
              <a:lnSpc>
                <a:spcPct val="111000"/>
              </a:lnSpc>
              <a:spcBef>
                <a:spcPct val="0"/>
              </a:spcBef>
              <a:spcAft>
                <a:spcPct val="0"/>
              </a:spcAft>
              <a:buNone/>
              <a:defRPr sz="3600" b="0" kern="1200" spc="0">
                <a:solidFill>
                  <a:schemeClr val="tx1"/>
                </a:solidFill>
                <a:latin typeface="+mj-lt"/>
                <a:ea typeface="+mj-ea"/>
                <a:cs typeface="+mj-cs"/>
              </a:defRPr>
            </a:lvl1pPr>
          </a:lstStyle>
          <a:p>
            <a:pPr lvl="0" algn="ctr">
              <a:lnSpc>
                <a:spcPct val="100000"/>
              </a:lnSpc>
              <a:buClrTx/>
              <a:buSzTx/>
              <a:buFontTx/>
            </a:pPr>
            <a:r>
              <a:rPr lang="zh-CN" altLang="en-US" sz="2000" b="1" dirty="0">
                <a:solidFill>
                  <a:srgbClr val="000066"/>
                </a:solidFill>
                <a:latin typeface="微软雅黑" panose="020B0503020204020204" pitchFamily="34" charset="-122"/>
                <a:ea typeface="微软雅黑" panose="020B0503020204020204" pitchFamily="34" charset="-122"/>
                <a:cs typeface="+mn-cs"/>
                <a:sym typeface="+mn-ea"/>
              </a:rPr>
              <a:t>图像的采样：采样</a:t>
            </a:r>
            <a:endParaRPr lang="zh-CN" altLang="en-US" sz="2000" b="1" dirty="0">
              <a:solidFill>
                <a:srgbClr val="000066"/>
              </a:solidFill>
              <a:latin typeface="微软雅黑" panose="020B0503020204020204" pitchFamily="34" charset="-122"/>
              <a:ea typeface="微软雅黑" panose="020B0503020204020204" pitchFamily="34" charset="-122"/>
              <a:cs typeface="+mn-cs"/>
              <a:sym typeface="+mn-ea"/>
            </a:endParaRPr>
          </a:p>
        </p:txBody>
      </p:sp>
      <p:sp>
        <p:nvSpPr>
          <p:cNvPr id="4" name="文本框 3"/>
          <p:cNvSpPr txBox="1"/>
          <p:nvPr/>
        </p:nvSpPr>
        <p:spPr>
          <a:xfrm>
            <a:off x="5441950" y="189655"/>
            <a:ext cx="1057846" cy="337185"/>
          </a:xfrm>
          <a:prstGeom prst="rect">
            <a:avLst/>
          </a:prstGeom>
          <a:noFill/>
        </p:spPr>
        <p:txBody>
          <a:bodyPr wrap="square" rtlCol="0">
            <a:spAutoFit/>
          </a:bodyPr>
          <a:p>
            <a:r>
              <a:rPr lang="zh-CN" altLang="en-US" sz="1600" b="1" dirty="0" smtClean="0">
                <a:solidFill>
                  <a:schemeClr val="bg1"/>
                </a:solidFill>
                <a:latin typeface="微软雅黑" panose="020B0503020204020204" pitchFamily="34" charset="-122"/>
                <a:ea typeface="微软雅黑" panose="020B0503020204020204" pitchFamily="34" charset="-122"/>
              </a:rPr>
              <a:t>采样</a:t>
            </a:r>
            <a:r>
              <a:rPr lang="zh-CN" altLang="en-US" sz="1600" b="1" dirty="0" smtClean="0">
                <a:solidFill>
                  <a:schemeClr val="bg1"/>
                </a:solidFill>
                <a:latin typeface="微软雅黑" panose="020B0503020204020204" pitchFamily="34" charset="-122"/>
                <a:ea typeface="微软雅黑" panose="020B0503020204020204" pitchFamily="34" charset="-122"/>
              </a:rPr>
              <a:t>定理</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60350" y="677545"/>
            <a:ext cx="6016625" cy="275590"/>
          </a:xfrm>
          <a:prstGeom prst="rect">
            <a:avLst/>
          </a:prstGeom>
          <a:noFill/>
        </p:spPr>
        <p:txBody>
          <a:bodyPr wrap="square" rtlCol="0" anchor="t">
            <a:spAutoFit/>
          </a:bodyPr>
          <a:p>
            <a:r>
              <a:rPr lang="zh-CN" altLang="en-US" sz="12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香农采样定律</a:t>
            </a:r>
            <a:r>
              <a:rPr lang="zh-CN" altLang="en-US" sz="1200" dirty="0">
                <a:solidFill>
                  <a:srgbClr val="C0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【奠定信号处理与通信的基石，傅里叶变换时再回顾】</a:t>
            </a:r>
            <a:endParaRPr lang="zh-CN" altLang="en-US" sz="1200" b="1" dirty="0">
              <a:solidFill>
                <a:srgbClr val="C0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1"/>
          <a:stretch>
            <a:fillRect/>
          </a:stretch>
        </p:blipFill>
        <p:spPr>
          <a:xfrm>
            <a:off x="492760" y="1103630"/>
            <a:ext cx="4175125" cy="1701800"/>
          </a:xfrm>
          <a:prstGeom prst="rect">
            <a:avLst/>
          </a:prstGeom>
          <a:ln>
            <a:solidFill>
              <a:schemeClr val="accent1"/>
            </a:solidFill>
          </a:ln>
        </p:spPr>
      </p:pic>
      <p:pic>
        <p:nvPicPr>
          <p:cNvPr id="8" name="图片 7"/>
          <p:cNvPicPr>
            <a:picLocks noChangeAspect="1"/>
          </p:cNvPicPr>
          <p:nvPr/>
        </p:nvPicPr>
        <p:blipFill>
          <a:blip r:embed="rId2"/>
          <a:stretch>
            <a:fillRect/>
          </a:stretch>
        </p:blipFill>
        <p:spPr>
          <a:xfrm>
            <a:off x="492760" y="3067685"/>
            <a:ext cx="4174490" cy="1779905"/>
          </a:xfrm>
          <a:prstGeom prst="rect">
            <a:avLst/>
          </a:prstGeom>
          <a:ln>
            <a:solidFill>
              <a:schemeClr val="accent1"/>
            </a:solidFill>
          </a:ln>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7885" y="2293620"/>
            <a:ext cx="2125980" cy="16497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48F63A3B-78C7-47BE-AE5E-E10140E04643}" type="slidenum">
              <a:rPr lang="en-US" dirty="0"/>
            </a:fld>
            <a:endParaRPr lang="en-US" dirty="0"/>
          </a:p>
        </p:txBody>
      </p:sp>
      <p:pic>
        <p:nvPicPr>
          <p:cNvPr id="3" name="图片 2"/>
          <p:cNvPicPr>
            <a:picLocks noChangeAspect="1"/>
          </p:cNvPicPr>
          <p:nvPr/>
        </p:nvPicPr>
        <p:blipFill>
          <a:blip r:embed="rId1"/>
          <a:stretch>
            <a:fillRect/>
          </a:stretch>
        </p:blipFill>
        <p:spPr>
          <a:xfrm>
            <a:off x="450850" y="1238250"/>
            <a:ext cx="6015990" cy="3408680"/>
          </a:xfrm>
          <a:prstGeom prst="rect">
            <a:avLst/>
          </a:prstGeom>
        </p:spPr>
      </p:pic>
      <p:sp>
        <p:nvSpPr>
          <p:cNvPr id="4" name="文本框 3"/>
          <p:cNvSpPr txBox="1"/>
          <p:nvPr/>
        </p:nvSpPr>
        <p:spPr>
          <a:xfrm>
            <a:off x="450850" y="657225"/>
            <a:ext cx="5523865" cy="460375"/>
          </a:xfrm>
          <a:prstGeom prst="rect">
            <a:avLst/>
          </a:prstGeom>
          <a:noFill/>
        </p:spPr>
        <p:txBody>
          <a:bodyPr wrap="square" rtlCol="0" anchor="t">
            <a:spAutoFit/>
          </a:bodyPr>
          <a:p>
            <a:r>
              <a:rPr lang="zh-CN" altLang="en-US" sz="1200" b="1" dirty="0">
                <a:solidFill>
                  <a:srgbClr val="C00000"/>
                </a:solidFill>
                <a:latin typeface="宋体" panose="02010600030101010101" pitchFamily="2" charset="-122"/>
                <a:ea typeface="宋体" panose="02010600030101010101" pitchFamily="2" charset="-122"/>
                <a:sym typeface="+mn-ea"/>
              </a:rPr>
              <a:t>频谱混叠</a:t>
            </a:r>
            <a:r>
              <a:rPr lang="zh-CN" altLang="en-US" sz="1050" b="1" dirty="0">
                <a:solidFill>
                  <a:srgbClr val="C00000"/>
                </a:solidFill>
                <a:latin typeface="宋体" panose="02010600030101010101" pitchFamily="2" charset="-122"/>
                <a:ea typeface="宋体" panose="02010600030101010101" pitchFamily="2" charset="-122"/>
                <a:sym typeface="+mn-ea"/>
              </a:rPr>
              <a:t>。</a:t>
            </a:r>
            <a:r>
              <a:rPr lang="zh-CN" altLang="en-US" sz="1200" dirty="0">
                <a:solidFill>
                  <a:srgbClr val="000000"/>
                </a:solidFill>
                <a:latin typeface="微软雅黑" panose="020B0503020204020204" pitchFamily="34" charset="-122"/>
                <a:ea typeface="微软雅黑" panose="020B0503020204020204" pitchFamily="34" charset="-122"/>
                <a:sym typeface="+mn-ea"/>
              </a:rPr>
              <a:t>当采样间隔过大而不满足奈奎斯特条件时，即在欠采样的情况下，将会导致采样图像的频谱中原连续图像的频谱与它的平移复制频谱重叠。</a:t>
            </a:r>
            <a:endParaRPr lang="zh-CN" altLang="en-US" sz="1200" dirty="0">
              <a:solidFill>
                <a:srgbClr val="000000"/>
              </a:solidFill>
              <a:latin typeface="微软雅黑" panose="020B0503020204020204" pitchFamily="34" charset="-122"/>
              <a:ea typeface="微软雅黑" panose="020B0503020204020204" pitchFamily="34" charset="-122"/>
              <a:sym typeface="+mn-ea"/>
            </a:endParaRPr>
          </a:p>
        </p:txBody>
      </p:sp>
      <p:sp>
        <p:nvSpPr>
          <p:cNvPr id="7" name="标题 1"/>
          <p:cNvSpPr txBox="1">
            <a:spLocks noGrp="1"/>
          </p:cNvSpPr>
          <p:nvPr/>
        </p:nvSpPr>
        <p:spPr>
          <a:xfrm>
            <a:off x="895917" y="136273"/>
            <a:ext cx="2051844" cy="307777"/>
          </a:xfrm>
          <a:prstGeom prst="rect">
            <a:avLst/>
          </a:prstGeom>
          <a:noFill/>
        </p:spPr>
        <p:txBody>
          <a:bodyPr vert="horz" wrap="none" lIns="0" tIns="0" rIns="0" bIns="0" rtlCol="0" anchor="t">
            <a:spAutoFit/>
          </a:bodyPr>
          <a:lstStyle>
            <a:lvl1pPr marL="0" indent="0" algn="l" defTabSz="914400" rtl="0" eaLnBrk="1" latinLnBrk="0" hangingPunct="1">
              <a:lnSpc>
                <a:spcPct val="111000"/>
              </a:lnSpc>
              <a:spcBef>
                <a:spcPct val="0"/>
              </a:spcBef>
              <a:spcAft>
                <a:spcPct val="0"/>
              </a:spcAft>
              <a:buNone/>
              <a:defRPr sz="3600" b="0" kern="1200" spc="0">
                <a:solidFill>
                  <a:schemeClr val="tx1"/>
                </a:solidFill>
                <a:latin typeface="+mj-lt"/>
                <a:ea typeface="+mj-ea"/>
                <a:cs typeface="+mj-cs"/>
              </a:defRPr>
            </a:lvl1pPr>
          </a:lstStyle>
          <a:p>
            <a:pPr lvl="0" algn="ctr">
              <a:lnSpc>
                <a:spcPct val="100000"/>
              </a:lnSpc>
              <a:buClrTx/>
              <a:buSzTx/>
              <a:buFontTx/>
            </a:pPr>
            <a:r>
              <a:rPr lang="zh-CN" altLang="en-US" sz="2000" b="1" dirty="0">
                <a:solidFill>
                  <a:srgbClr val="000066"/>
                </a:solidFill>
                <a:latin typeface="微软雅黑" panose="020B0503020204020204" pitchFamily="34" charset="-122"/>
                <a:ea typeface="微软雅黑" panose="020B0503020204020204" pitchFamily="34" charset="-122"/>
                <a:cs typeface="+mn-cs"/>
                <a:sym typeface="+mn-ea"/>
              </a:rPr>
              <a:t>图像的采样：采样</a:t>
            </a:r>
            <a:endParaRPr lang="zh-CN" altLang="en-US" sz="2000" b="1" dirty="0">
              <a:solidFill>
                <a:srgbClr val="000066"/>
              </a:solidFill>
              <a:latin typeface="微软雅黑" panose="020B0503020204020204" pitchFamily="34" charset="-122"/>
              <a:ea typeface="微软雅黑" panose="020B0503020204020204" pitchFamily="34" charset="-122"/>
              <a:cs typeface="+mn-cs"/>
              <a:sym typeface="+mn-ea"/>
            </a:endParaRPr>
          </a:p>
        </p:txBody>
      </p:sp>
      <p:sp>
        <p:nvSpPr>
          <p:cNvPr id="5" name="文本框 4"/>
          <p:cNvSpPr txBox="1"/>
          <p:nvPr/>
        </p:nvSpPr>
        <p:spPr>
          <a:xfrm>
            <a:off x="5441950" y="189655"/>
            <a:ext cx="1057846" cy="337185"/>
          </a:xfrm>
          <a:prstGeom prst="rect">
            <a:avLst/>
          </a:prstGeom>
          <a:noFill/>
        </p:spPr>
        <p:txBody>
          <a:bodyPr wrap="square" rtlCol="0">
            <a:spAutoFit/>
          </a:bodyPr>
          <a:p>
            <a:r>
              <a:rPr lang="zh-CN" altLang="en-US" sz="1600" b="1" dirty="0" smtClean="0">
                <a:solidFill>
                  <a:schemeClr val="bg1"/>
                </a:solidFill>
                <a:latin typeface="微软雅黑" panose="020B0503020204020204" pitchFamily="34" charset="-122"/>
                <a:ea typeface="微软雅黑" panose="020B0503020204020204" pitchFamily="34" charset="-122"/>
              </a:rPr>
              <a:t>采样</a:t>
            </a:r>
            <a:r>
              <a:rPr lang="zh-CN" altLang="en-US" sz="1600" b="1" dirty="0" smtClean="0">
                <a:solidFill>
                  <a:schemeClr val="bg1"/>
                </a:solidFill>
                <a:latin typeface="微软雅黑" panose="020B0503020204020204" pitchFamily="34" charset="-122"/>
                <a:ea typeface="微软雅黑" panose="020B0503020204020204" pitchFamily="34" charset="-122"/>
              </a:rPr>
              <a:t>定理</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772660" y="3512185"/>
            <a:ext cx="1555750" cy="50673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350">
                <a:latin typeface="Arial" panose="020B0604020202020204" pitchFamily="34" charset="0"/>
                <a:ea typeface="微软雅黑" panose="020B0503020204020204" pitchFamily="34" charset="-122"/>
              </a:rPr>
              <a:t>满足采样定理，可</a:t>
            </a:r>
            <a:r>
              <a:rPr lang="zh-CN" altLang="en-US" sz="1350">
                <a:latin typeface="Arial" panose="020B0604020202020204" pitchFamily="34" charset="0"/>
                <a:ea typeface="微软雅黑" panose="020B0503020204020204" pitchFamily="34" charset="-122"/>
              </a:rPr>
              <a:t>通过低通滤波</a:t>
            </a:r>
            <a:r>
              <a:rPr lang="zh-CN" altLang="en-US" sz="1350">
                <a:latin typeface="Arial" panose="020B0604020202020204" pitchFamily="34" charset="0"/>
                <a:ea typeface="微软雅黑" panose="020B0503020204020204" pitchFamily="34" charset="-122"/>
              </a:rPr>
              <a:t>重建</a:t>
            </a:r>
            <a:endParaRPr lang="zh-CN" altLang="en-US" sz="1350">
              <a:latin typeface="Arial" panose="020B0604020202020204" pitchFamily="34" charset="0"/>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48F63A3B-78C7-47BE-AE5E-E10140E04643}" type="slidenum">
              <a:rPr lang="en-US" dirty="0"/>
            </a:fld>
            <a:endParaRPr lang="en-US" dirty="0"/>
          </a:p>
        </p:txBody>
      </p:sp>
      <p:pic>
        <p:nvPicPr>
          <p:cNvPr id="28" name="图片 27"/>
          <p:cNvPicPr>
            <a:picLocks noChangeAspect="1"/>
          </p:cNvPicPr>
          <p:nvPr/>
        </p:nvPicPr>
        <p:blipFill>
          <a:blip r:embed="rId1"/>
          <a:stretch>
            <a:fillRect/>
          </a:stretch>
        </p:blipFill>
        <p:spPr>
          <a:xfrm>
            <a:off x="464185" y="1476375"/>
            <a:ext cx="6113780" cy="1095375"/>
          </a:xfrm>
          <a:prstGeom prst="rect">
            <a:avLst/>
          </a:prstGeom>
        </p:spPr>
      </p:pic>
      <p:sp>
        <p:nvSpPr>
          <p:cNvPr id="3" name="文本框 2"/>
          <p:cNvSpPr txBox="1"/>
          <p:nvPr/>
        </p:nvSpPr>
        <p:spPr>
          <a:xfrm>
            <a:off x="531495" y="744220"/>
            <a:ext cx="3429000" cy="337185"/>
          </a:xfrm>
          <a:prstGeom prst="rect">
            <a:avLst/>
          </a:prstGeom>
          <a:noFill/>
        </p:spPr>
        <p:txBody>
          <a:bodyPr wrap="square" rtlCol="0" anchor="t">
            <a:spAutoFit/>
          </a:bodyPr>
          <a:p>
            <a:r>
              <a:rPr lang="zh-CN" altLang="en-US"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香农采样定律</a:t>
            </a:r>
            <a:r>
              <a:rPr lang="zh-CN" altLang="en-US" sz="1600" dirty="0">
                <a:solidFill>
                  <a:srgbClr val="C0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a:t>
            </a:r>
            <a:r>
              <a:rPr lang="en-US" altLang="zh-CN" sz="1600" dirty="0">
                <a:solidFill>
                  <a:srgbClr val="C0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2D</a:t>
            </a:r>
            <a:r>
              <a:rPr lang="zh-CN" altLang="en-US" sz="1600" dirty="0">
                <a:solidFill>
                  <a:srgbClr val="C0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情形】</a:t>
            </a:r>
            <a:endParaRPr lang="zh-CN" altLang="en-US" sz="1600" dirty="0">
              <a:solidFill>
                <a:srgbClr val="C0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pic>
        <p:nvPicPr>
          <p:cNvPr id="11" name="图片 10"/>
          <p:cNvPicPr>
            <a:picLocks noChangeAspect="1" noChangeArrowheads="1"/>
          </p:cNvPicPr>
          <p:nvPr/>
        </p:nvPicPr>
        <p:blipFill>
          <a:blip r:embed="rId2" cstate="print"/>
          <a:srcRect/>
          <a:stretch>
            <a:fillRect/>
          </a:stretch>
        </p:blipFill>
        <p:spPr>
          <a:xfrm>
            <a:off x="702310" y="2998470"/>
            <a:ext cx="5149215" cy="1342390"/>
          </a:xfrm>
          <a:prstGeom prst="rect">
            <a:avLst/>
          </a:prstGeom>
          <a:noFill/>
          <a:ln w="9525">
            <a:noFill/>
            <a:miter lim="800000"/>
            <a:headEnd/>
            <a:tailEnd/>
          </a:ln>
        </p:spPr>
      </p:pic>
      <p:sp>
        <p:nvSpPr>
          <p:cNvPr id="7" name="标题 1"/>
          <p:cNvSpPr txBox="1">
            <a:spLocks noGrp="1"/>
          </p:cNvSpPr>
          <p:nvPr/>
        </p:nvSpPr>
        <p:spPr>
          <a:xfrm>
            <a:off x="895917" y="136273"/>
            <a:ext cx="2051844" cy="307777"/>
          </a:xfrm>
          <a:prstGeom prst="rect">
            <a:avLst/>
          </a:prstGeom>
          <a:noFill/>
        </p:spPr>
        <p:txBody>
          <a:bodyPr vert="horz" wrap="none" lIns="0" tIns="0" rIns="0" bIns="0" rtlCol="0" anchor="t">
            <a:spAutoFit/>
          </a:bodyPr>
          <a:lstStyle>
            <a:lvl1pPr marL="0" indent="0" algn="l" defTabSz="914400" rtl="0" eaLnBrk="1" latinLnBrk="0" hangingPunct="1">
              <a:lnSpc>
                <a:spcPct val="111000"/>
              </a:lnSpc>
              <a:spcBef>
                <a:spcPct val="0"/>
              </a:spcBef>
              <a:spcAft>
                <a:spcPct val="0"/>
              </a:spcAft>
              <a:buNone/>
              <a:defRPr sz="3600" b="0" kern="1200" spc="0">
                <a:solidFill>
                  <a:schemeClr val="tx1"/>
                </a:solidFill>
                <a:latin typeface="+mj-lt"/>
                <a:ea typeface="+mj-ea"/>
                <a:cs typeface="+mj-cs"/>
              </a:defRPr>
            </a:lvl1pPr>
          </a:lstStyle>
          <a:p>
            <a:pPr lvl="0" algn="ctr">
              <a:lnSpc>
                <a:spcPct val="100000"/>
              </a:lnSpc>
              <a:buClrTx/>
              <a:buSzTx/>
              <a:buFontTx/>
            </a:pPr>
            <a:r>
              <a:rPr lang="zh-CN" altLang="en-US" sz="2000" b="1" dirty="0">
                <a:solidFill>
                  <a:srgbClr val="000066"/>
                </a:solidFill>
                <a:latin typeface="微软雅黑" panose="020B0503020204020204" pitchFamily="34" charset="-122"/>
                <a:ea typeface="微软雅黑" panose="020B0503020204020204" pitchFamily="34" charset="-122"/>
                <a:cs typeface="+mn-cs"/>
                <a:sym typeface="+mn-ea"/>
              </a:rPr>
              <a:t>图像的采样：采样</a:t>
            </a:r>
            <a:endParaRPr lang="zh-CN" altLang="en-US" sz="2000" b="1" dirty="0">
              <a:solidFill>
                <a:srgbClr val="000066"/>
              </a:solidFill>
              <a:latin typeface="微软雅黑" panose="020B0503020204020204" pitchFamily="34" charset="-122"/>
              <a:ea typeface="微软雅黑" panose="020B0503020204020204" pitchFamily="34" charset="-122"/>
              <a:cs typeface="+mn-cs"/>
              <a:sym typeface="+mn-ea"/>
            </a:endParaRPr>
          </a:p>
        </p:txBody>
      </p:sp>
      <p:sp>
        <p:nvSpPr>
          <p:cNvPr id="5" name="文本框 4"/>
          <p:cNvSpPr txBox="1"/>
          <p:nvPr/>
        </p:nvSpPr>
        <p:spPr>
          <a:xfrm>
            <a:off x="5441950" y="189655"/>
            <a:ext cx="1057846" cy="337185"/>
          </a:xfrm>
          <a:prstGeom prst="rect">
            <a:avLst/>
          </a:prstGeom>
          <a:noFill/>
        </p:spPr>
        <p:txBody>
          <a:bodyPr wrap="square" rtlCol="0">
            <a:spAutoFit/>
          </a:bodyPr>
          <a:p>
            <a:r>
              <a:rPr lang="zh-CN" altLang="en-US" sz="1600" b="1" dirty="0" smtClean="0">
                <a:solidFill>
                  <a:schemeClr val="bg1"/>
                </a:solidFill>
                <a:latin typeface="微软雅黑" panose="020B0503020204020204" pitchFamily="34" charset="-122"/>
                <a:ea typeface="微软雅黑" panose="020B0503020204020204" pitchFamily="34" charset="-122"/>
              </a:rPr>
              <a:t>采样</a:t>
            </a:r>
            <a:r>
              <a:rPr lang="zh-CN" altLang="en-US" sz="1600" b="1" dirty="0" smtClean="0">
                <a:solidFill>
                  <a:schemeClr val="bg1"/>
                </a:solidFill>
                <a:latin typeface="微软雅黑" panose="020B0503020204020204" pitchFamily="34" charset="-122"/>
                <a:ea typeface="微软雅黑" panose="020B0503020204020204" pitchFamily="34" charset="-122"/>
              </a:rPr>
              <a:t>定理</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noGrp="1"/>
          </p:cNvSpPr>
          <p:nvPr/>
        </p:nvSpPr>
        <p:spPr>
          <a:xfrm>
            <a:off x="761022" y="134116"/>
            <a:ext cx="2051844" cy="307777"/>
          </a:xfrm>
          <a:prstGeom prst="rect">
            <a:avLst/>
          </a:prstGeom>
          <a:noFill/>
        </p:spPr>
        <p:txBody>
          <a:bodyPr vert="horz" wrap="none" lIns="0" tIns="0" rIns="0" bIns="0" rtlCol="0" anchor="t">
            <a:spAutoFit/>
          </a:bodyPr>
          <a:lstStyle>
            <a:lvl1pPr marL="0" indent="0" algn="l" defTabSz="914400" rtl="0" eaLnBrk="1" latinLnBrk="0" hangingPunct="1">
              <a:lnSpc>
                <a:spcPct val="111000"/>
              </a:lnSpc>
              <a:spcBef>
                <a:spcPct val="0"/>
              </a:spcBef>
              <a:spcAft>
                <a:spcPct val="0"/>
              </a:spcAft>
              <a:buNone/>
              <a:defRPr sz="3600" b="0" kern="1200" spc="0">
                <a:solidFill>
                  <a:schemeClr val="tx1"/>
                </a:solidFill>
                <a:latin typeface="+mj-lt"/>
                <a:ea typeface="+mj-ea"/>
                <a:cs typeface="+mj-cs"/>
              </a:defRPr>
            </a:lvl1pPr>
          </a:lstStyle>
          <a:p>
            <a:pPr lvl="0" algn="ctr">
              <a:lnSpc>
                <a:spcPct val="100000"/>
              </a:lnSpc>
              <a:buClrTx/>
              <a:buSzTx/>
              <a:buFontTx/>
            </a:pPr>
            <a:r>
              <a:rPr lang="zh-CN" altLang="en-US" sz="2000" b="1" dirty="0">
                <a:solidFill>
                  <a:srgbClr val="000066"/>
                </a:solidFill>
                <a:latin typeface="微软雅黑" panose="020B0503020204020204" pitchFamily="34" charset="-122"/>
                <a:ea typeface="微软雅黑" panose="020B0503020204020204" pitchFamily="34" charset="-122"/>
                <a:cs typeface="+mn-cs"/>
                <a:sym typeface="+mn-ea"/>
              </a:rPr>
              <a:t>图像的采样：采样</a:t>
            </a:r>
            <a:endParaRPr lang="zh-CN" altLang="en-US" sz="1800" b="1" dirty="0">
              <a:solidFill>
                <a:schemeClr val="dk1"/>
              </a:solidFill>
              <a:latin typeface="微软雅黑" panose="020B0503020204020204" pitchFamily="34" charset="-122"/>
              <a:ea typeface="微软雅黑" panose="020B0503020204020204" pitchFamily="34" charset="-122"/>
              <a:cs typeface="+mn-cs"/>
              <a:sym typeface="+mn-ea"/>
            </a:endParaRPr>
          </a:p>
        </p:txBody>
      </p:sp>
      <p:pic>
        <p:nvPicPr>
          <p:cNvPr id="8" name="图片 7"/>
          <p:cNvPicPr>
            <a:picLocks noChangeAspect="1"/>
          </p:cNvPicPr>
          <p:nvPr/>
        </p:nvPicPr>
        <p:blipFill>
          <a:blip r:embed="rId1"/>
          <a:stretch>
            <a:fillRect/>
          </a:stretch>
        </p:blipFill>
        <p:spPr>
          <a:xfrm>
            <a:off x="567055" y="772795"/>
            <a:ext cx="5426075" cy="1279525"/>
          </a:xfrm>
          <a:prstGeom prst="rect">
            <a:avLst/>
          </a:prstGeom>
        </p:spPr>
      </p:pic>
      <p:sp>
        <p:nvSpPr>
          <p:cNvPr id="13" name="文本框 28"/>
          <p:cNvSpPr txBox="1"/>
          <p:nvPr/>
        </p:nvSpPr>
        <p:spPr>
          <a:xfrm>
            <a:off x="82767" y="2668652"/>
            <a:ext cx="2851254" cy="190635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267970" algn="just" defTabSz="266700">
              <a:lnSpc>
                <a:spcPct val="150000"/>
              </a:lnSpc>
              <a:spcAft>
                <a:spcPct val="0"/>
              </a:spcAft>
            </a:pP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的高频分量混入它的中频或低频部分，产生所谓的频谱</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b="1" dirty="0" err="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混叠</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。在这种情况下，由函数的采样值重建的图像将产生模糊失真。如图所示，由于采样间隔不满足奈奎斯特条件，采样图像的频谱在阴影区及其附近产生混叠。</a:t>
            </a:r>
            <a:endPar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4" name="直接连接符 13"/>
          <p:cNvCxnSpPr/>
          <p:nvPr/>
        </p:nvCxnSpPr>
        <p:spPr>
          <a:xfrm>
            <a:off x="217939" y="2134046"/>
            <a:ext cx="6022116" cy="0"/>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pic>
        <p:nvPicPr>
          <p:cNvPr id="18" name="图片 17"/>
          <p:cNvPicPr/>
          <p:nvPr/>
        </p:nvPicPr>
        <p:blipFill>
          <a:blip r:embed="rId2"/>
          <a:stretch>
            <a:fillRect/>
          </a:stretch>
        </p:blipFill>
        <p:spPr>
          <a:xfrm>
            <a:off x="385707" y="2948144"/>
            <a:ext cx="478829" cy="219075"/>
          </a:xfrm>
          <a:prstGeom prst="rect">
            <a:avLst/>
          </a:prstGeom>
        </p:spPr>
      </p:pic>
      <p:cxnSp>
        <p:nvCxnSpPr>
          <p:cNvPr id="19" name="直接连接符 18"/>
          <p:cNvCxnSpPr/>
          <p:nvPr/>
        </p:nvCxnSpPr>
        <p:spPr>
          <a:xfrm>
            <a:off x="3152107" y="2668779"/>
            <a:ext cx="0" cy="1682074"/>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436" y="2756691"/>
            <a:ext cx="1415448" cy="1397402"/>
          </a:xfrm>
          <a:prstGeom prst="rect">
            <a:avLst/>
          </a:prstGeom>
        </p:spPr>
      </p:pic>
      <p:sp>
        <p:nvSpPr>
          <p:cNvPr id="25" name="文本框 24"/>
          <p:cNvSpPr txBox="1"/>
          <p:nvPr/>
        </p:nvSpPr>
        <p:spPr>
          <a:xfrm>
            <a:off x="4668885" y="2948144"/>
            <a:ext cx="1912219" cy="1569660"/>
          </a:xfrm>
          <a:prstGeom prst="rect">
            <a:avLst/>
          </a:prstGeom>
          <a:noFill/>
        </p:spPr>
        <p:txBody>
          <a:bodyPr wrap="square">
            <a:spAutoFit/>
          </a:bodyPr>
          <a:lstStyle/>
          <a:p>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当LPF采用中方框内的频谱进行重建时，</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丢失了高频信息</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，导致图像产生模糊；当我们的LPF提取如图中红色圆内的频谱进行重建时，引入了邻近平移频谱，导致产生莫尔条纹</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dirty="0"/>
          </a:p>
        </p:txBody>
      </p:sp>
      <p:sp>
        <p:nvSpPr>
          <p:cNvPr id="2" name="灯片编号占位符 1"/>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mtClean="0"/>
            </a:fld>
            <a:endParaRPr lang="en-US" dirty="0"/>
          </a:p>
        </p:txBody>
      </p:sp>
      <p:sp>
        <p:nvSpPr>
          <p:cNvPr id="15" name="文本框 14"/>
          <p:cNvSpPr txBox="1"/>
          <p:nvPr/>
        </p:nvSpPr>
        <p:spPr>
          <a:xfrm>
            <a:off x="5441950" y="189655"/>
            <a:ext cx="1057846"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采样量化</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51683" y="189655"/>
            <a:ext cx="1192290"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采样量化</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5" name="标题 1"/>
          <p:cNvSpPr txBox="1">
            <a:spLocks noGrp="1"/>
          </p:cNvSpPr>
          <p:nvPr/>
        </p:nvSpPr>
        <p:spPr>
          <a:xfrm>
            <a:off x="609123" y="166809"/>
            <a:ext cx="1645920" cy="307777"/>
          </a:xfrm>
          <a:prstGeom prst="rect">
            <a:avLst/>
          </a:prstGeom>
          <a:noFill/>
        </p:spPr>
        <p:txBody>
          <a:bodyPr vert="horz" wrap="square" lIns="0" tIns="0" rIns="0" bIns="0" rtlCol="0" anchor="t">
            <a:spAutoFit/>
          </a:bodyPr>
          <a:lstStyle>
            <a:lvl1pPr marL="0" indent="0" algn="l" defTabSz="914400" rtl="0" eaLnBrk="1" latinLnBrk="0" hangingPunct="1">
              <a:lnSpc>
                <a:spcPct val="111000"/>
              </a:lnSpc>
              <a:spcBef>
                <a:spcPct val="0"/>
              </a:spcBef>
              <a:spcAft>
                <a:spcPct val="0"/>
              </a:spcAft>
              <a:buNone/>
              <a:defRPr sz="3600" b="0" kern="1200" spc="0">
                <a:solidFill>
                  <a:schemeClr val="tx1"/>
                </a:solidFill>
                <a:latin typeface="+mj-lt"/>
                <a:ea typeface="+mj-ea"/>
                <a:cs typeface="+mj-cs"/>
              </a:defRPr>
            </a:lvl1pPr>
          </a:lstStyle>
          <a:p>
            <a:pPr lvl="0" algn="ctr">
              <a:lnSpc>
                <a:spcPct val="100000"/>
              </a:lnSpc>
              <a:buClrTx/>
              <a:buSzTx/>
              <a:buFontTx/>
            </a:pPr>
            <a:r>
              <a:rPr lang="zh-CN" altLang="en-US" sz="2000" b="1" dirty="0">
                <a:solidFill>
                  <a:srgbClr val="000066"/>
                </a:solidFill>
                <a:latin typeface="微软雅黑" panose="020B0503020204020204" pitchFamily="34" charset="-122"/>
                <a:ea typeface="微软雅黑" panose="020B0503020204020204" pitchFamily="34" charset="-122"/>
                <a:cs typeface="+mn-cs"/>
                <a:sym typeface="+mn-ea"/>
              </a:rPr>
              <a:t>图像的量化</a:t>
            </a:r>
            <a:endParaRPr lang="zh-CN" altLang="en-US" sz="2000" b="1" dirty="0">
              <a:solidFill>
                <a:srgbClr val="000066"/>
              </a:solidFill>
              <a:latin typeface="微软雅黑" panose="020B0503020204020204" pitchFamily="34" charset="-122"/>
              <a:ea typeface="微软雅黑" panose="020B0503020204020204" pitchFamily="34" charset="-122"/>
              <a:cs typeface="+mn-cs"/>
              <a:sym typeface="+mn-ea"/>
            </a:endParaRPr>
          </a:p>
        </p:txBody>
      </p:sp>
      <p:sp>
        <p:nvSpPr>
          <p:cNvPr id="6" name="装饰  9"/>
          <p:cNvSpPr>
            <a:spLocks noGrp="1"/>
          </p:cNvSpPr>
          <p:nvPr>
            <p:custDataLst>
              <p:tags r:id="rId1"/>
            </p:custDataLst>
          </p:nvPr>
        </p:nvSpPr>
        <p:spPr>
          <a:xfrm>
            <a:off x="427605" y="1285794"/>
            <a:ext cx="971550" cy="1036727"/>
          </a:xfrm>
          <a:custGeom>
            <a:avLst/>
            <a:gdLst>
              <a:gd name="connisteX0" fmla="*/ 0 w 1219200"/>
              <a:gd name="connsiteY0" fmla="*/ 304800 h 1219200"/>
              <a:gd name="connisteX1" fmla="*/ 304800 w 1219200"/>
              <a:gd name="connsiteY1" fmla="*/ 0 h 1219200"/>
              <a:gd name="connisteX2" fmla="*/ 914400 w 1219200"/>
              <a:gd name="connsiteY2" fmla="*/ 0 h 1219200"/>
              <a:gd name="connisteX3" fmla="*/ 1219200 w 1219200"/>
              <a:gd name="connsiteY3" fmla="*/ 304800 h 1219200"/>
              <a:gd name="connisteX4" fmla="*/ 1219200 w 1219200"/>
              <a:gd name="connsiteY4" fmla="*/ 914400 h 1219200"/>
              <a:gd name="connisteX5" fmla="*/ 914400 w 1219200"/>
              <a:gd name="connsiteY5" fmla="*/ 1219200 h 1219200"/>
              <a:gd name="connisteX6" fmla="*/ 304800 w 1219200"/>
              <a:gd name="connsiteY6" fmla="*/ 1219200 h 1219200"/>
              <a:gd name="connisteX7" fmla="*/ 0 w 1219200"/>
              <a:gd name="connsiteY7" fmla="*/ 914400 h 1219200"/>
              <a:gd name="connisteX8" fmla="*/ 0 w 1219200"/>
              <a:gd name="connsiteY8" fmla="*/ 3048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304800"/>
                </a:moveTo>
                <a:cubicBezTo>
                  <a:pt x="0" y="136464"/>
                  <a:pt x="136464" y="0"/>
                  <a:pt x="304800" y="0"/>
                </a:cubicBezTo>
                <a:lnTo>
                  <a:pt x="914400" y="0"/>
                </a:lnTo>
                <a:cubicBezTo>
                  <a:pt x="1082736" y="0"/>
                  <a:pt x="1219200" y="136464"/>
                  <a:pt x="1219200" y="304800"/>
                </a:cubicBezTo>
                <a:lnTo>
                  <a:pt x="1219200" y="914400"/>
                </a:lnTo>
                <a:cubicBezTo>
                  <a:pt x="1219200" y="1082736"/>
                  <a:pt x="1082736" y="1219200"/>
                  <a:pt x="914400" y="1219200"/>
                </a:cubicBezTo>
                <a:lnTo>
                  <a:pt x="304800" y="1219200"/>
                </a:lnTo>
                <a:cubicBezTo>
                  <a:pt x="136464" y="1219200"/>
                  <a:pt x="0" y="1082736"/>
                  <a:pt x="0" y="914400"/>
                </a:cubicBezTo>
                <a:lnTo>
                  <a:pt x="0" y="304800"/>
                </a:lnTo>
                <a:close/>
              </a:path>
            </a:pathLst>
          </a:custGeom>
          <a:solidFill>
            <a:schemeClr val="accent1"/>
          </a:solidFill>
          <a:ln>
            <a:solidFill>
              <a:prstClr val="black">
                <a:alpha val="0"/>
              </a:prstClr>
            </a:solidFill>
            <a:prstDash val="solid"/>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7" name="文本占位符 3"/>
          <p:cNvSpPr>
            <a:spLocks noGrp="1"/>
          </p:cNvSpPr>
          <p:nvPr>
            <p:custDataLst>
              <p:tags r:id="rId2"/>
            </p:custDataLst>
          </p:nvPr>
        </p:nvSpPr>
        <p:spPr>
          <a:xfrm>
            <a:off x="551430" y="1445700"/>
            <a:ext cx="723900" cy="609600"/>
          </a:xfrm>
          <a:prstGeom prst="rect">
            <a:avLst/>
          </a:prstGeom>
          <a:noFill/>
        </p:spPr>
        <p:txBody>
          <a:bodyPr vert="horz" wrap="none" lIns="0" tIns="0" rIns="0" bIns="0" rtlCol="0" anchor="ctr">
            <a:noAutofit/>
          </a:bodyPr>
          <a:lstStyle>
            <a:lvl1pPr marL="0" indent="0" algn="ctr" defTabSz="914400" rtl="0" eaLnBrk="1" latinLnBrk="0" hangingPunct="1">
              <a:lnSpc>
                <a:spcPct val="109000"/>
              </a:lnSpc>
              <a:spcBef>
                <a:spcPct val="0"/>
              </a:spcBef>
              <a:spcAft>
                <a:spcPct val="0"/>
              </a:spcAft>
              <a:buFont typeface="Arial" panose="020B0604020202020204" pitchFamily="34" charset="0"/>
              <a:buNone/>
              <a:defRPr sz="4800" b="0" kern="1200" spc="0">
                <a:solidFill>
                  <a:srgbClr val="FFFFF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4400" dirty="0">
                <a:solidFill>
                  <a:schemeClr val="lt1"/>
                </a:solidFill>
              </a:rPr>
              <a:t>01</a:t>
            </a:r>
            <a:endParaRPr lang="zh-CN" altLang="en-US" sz="4400" dirty="0">
              <a:solidFill>
                <a:schemeClr val="lt1"/>
              </a:solidFill>
            </a:endParaRPr>
          </a:p>
        </p:txBody>
      </p:sp>
      <p:sp>
        <p:nvSpPr>
          <p:cNvPr id="9" name="文本占位符 4"/>
          <p:cNvSpPr>
            <a:spLocks noGrp="1"/>
          </p:cNvSpPr>
          <p:nvPr>
            <p:custDataLst>
              <p:tags r:id="rId3"/>
            </p:custDataLst>
          </p:nvPr>
        </p:nvSpPr>
        <p:spPr>
          <a:xfrm>
            <a:off x="-223177" y="2475548"/>
            <a:ext cx="2286000" cy="406400"/>
          </a:xfrm>
          <a:prstGeom prst="rect">
            <a:avLst/>
          </a:prstGeom>
          <a:noFill/>
        </p:spPr>
        <p:txBody>
          <a:bodyPr vert="horz" lIns="0" tIns="0" rIns="0" bIns="0" rtlCol="0" anchor="t">
            <a:normAutofit/>
          </a:bodyPr>
          <a:lstStyle>
            <a:lvl1pPr marL="0" indent="0" algn="ctr"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1" dirty="0">
                <a:solidFill>
                  <a:schemeClr val="accent5">
                    <a:lumMod val="50000"/>
                  </a:schemeClr>
                </a:solidFill>
                <a:latin typeface="微软雅黑" panose="020B0503020204020204" pitchFamily="34" charset="-122"/>
                <a:ea typeface="微软雅黑" panose="020B0503020204020204" pitchFamily="34" charset="-122"/>
              </a:rPr>
              <a:t>图像量化过程</a:t>
            </a:r>
            <a:endParaRPr lang="zh-CN" altLang="en-US" sz="1800" b="1"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11" name="文本占位符 5"/>
          <p:cNvSpPr>
            <a:spLocks noGrp="1"/>
          </p:cNvSpPr>
          <p:nvPr>
            <p:custDataLst>
              <p:tags r:id="rId4"/>
            </p:custDataLst>
          </p:nvPr>
        </p:nvSpPr>
        <p:spPr>
          <a:xfrm>
            <a:off x="107835" y="2964020"/>
            <a:ext cx="1611089" cy="1219200"/>
          </a:xfrm>
          <a:prstGeom prst="rect">
            <a:avLst/>
          </a:prstGeom>
          <a:noFill/>
        </p:spPr>
        <p:txBody>
          <a:bodyPr vert="horz" lIns="0" tIns="0" rIns="0" bIns="0" rtlCol="0" anchor="t">
            <a:noAutofit/>
          </a:bodyPr>
          <a:lstStyle>
            <a:lvl1pPr marL="0" indent="0" algn="ctr"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b="1" dirty="0">
                <a:solidFill>
                  <a:schemeClr val="tx1"/>
                </a:solidFill>
                <a:latin typeface="微软雅黑" panose="020B0503020204020204" pitchFamily="34" charset="-122"/>
                <a:ea typeface="微软雅黑" panose="020B0503020204020204" pitchFamily="34" charset="-122"/>
              </a:rPr>
              <a:t>将连续灰度值转换为离散整数，通过分级量化减少误差，灰度水平由比特数决定</a:t>
            </a:r>
            <a:r>
              <a:rPr lang="zh-CN" altLang="en-US" sz="1800" b="1" dirty="0">
                <a:solidFill>
                  <a:schemeClr val="tx1"/>
                </a:solidFill>
                <a:latin typeface="微软雅黑" panose="020B0503020204020204" pitchFamily="34" charset="-122"/>
                <a:ea typeface="微软雅黑" panose="020B0503020204020204" pitchFamily="34" charset="-122"/>
              </a:rPr>
              <a:t>。</a:t>
            </a:r>
            <a:endParaRPr lang="zh-CN" altLang="en-US" sz="1800" b="1" dirty="0">
              <a:solidFill>
                <a:schemeClr val="tx1"/>
              </a:solidFill>
              <a:latin typeface="微软雅黑" panose="020B0503020204020204" pitchFamily="34" charset="-122"/>
              <a:ea typeface="微软雅黑" panose="020B0503020204020204" pitchFamily="34" charset="-122"/>
            </a:endParaRPr>
          </a:p>
        </p:txBody>
      </p:sp>
      <p:sp>
        <p:nvSpPr>
          <p:cNvPr id="14" name="文本占位符 8"/>
          <p:cNvSpPr>
            <a:spLocks noGrp="1"/>
          </p:cNvSpPr>
          <p:nvPr>
            <p:custDataLst>
              <p:tags r:id="rId5"/>
            </p:custDataLst>
          </p:nvPr>
        </p:nvSpPr>
        <p:spPr>
          <a:xfrm>
            <a:off x="1532480" y="2475548"/>
            <a:ext cx="2036954" cy="406400"/>
          </a:xfrm>
          <a:prstGeom prst="rect">
            <a:avLst/>
          </a:prstGeom>
          <a:noFill/>
        </p:spPr>
        <p:txBody>
          <a:bodyPr vert="horz" lIns="0" tIns="0" rIns="0" bIns="0" rtlCol="0" anchor="t">
            <a:normAutofit/>
          </a:bodyPr>
          <a:lstStyle>
            <a:lvl1pPr marL="0" indent="0" algn="ctr"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ClrTx/>
              <a:buSzTx/>
            </a:pPr>
            <a:r>
              <a:rPr lang="zh-CN" altLang="en-US" sz="1800" b="1" dirty="0">
                <a:solidFill>
                  <a:schemeClr val="accent5">
                    <a:lumMod val="50000"/>
                  </a:schemeClr>
                </a:solidFill>
                <a:latin typeface="微软雅黑" panose="020B0503020204020204" pitchFamily="34" charset="-122"/>
                <a:ea typeface="微软雅黑" panose="020B0503020204020204" pitchFamily="34" charset="-122"/>
              </a:rPr>
              <a:t>量化误差影响</a:t>
            </a:r>
            <a:endParaRPr lang="zh-CN" altLang="en-US" sz="1800" b="1"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15" name="文本占位符 9"/>
          <p:cNvSpPr>
            <a:spLocks noGrp="1"/>
          </p:cNvSpPr>
          <p:nvPr>
            <p:custDataLst>
              <p:tags r:id="rId6"/>
            </p:custDataLst>
          </p:nvPr>
        </p:nvSpPr>
        <p:spPr>
          <a:xfrm>
            <a:off x="1849476" y="2992563"/>
            <a:ext cx="1351522" cy="1219200"/>
          </a:xfrm>
          <a:prstGeom prst="rect">
            <a:avLst/>
          </a:prstGeom>
          <a:noFill/>
        </p:spPr>
        <p:txBody>
          <a:bodyPr vert="horz" lIns="0" tIns="0" rIns="0" bIns="0" rtlCol="0" anchor="t">
            <a:normAutofit fontScale="92500" lnSpcReduction="10000"/>
          </a:bodyPr>
          <a:lstStyle>
            <a:lvl1pPr marL="0" indent="0" algn="ctr"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zh-CN" altLang="en-US" sz="1400" b="1" dirty="0">
                <a:solidFill>
                  <a:schemeClr val="tx1"/>
                </a:solidFill>
                <a:latin typeface="微软雅黑" panose="020B0503020204020204" pitchFamily="34" charset="-122"/>
                <a:ea typeface="微软雅黑" panose="020B0503020204020204" pitchFamily="34" charset="-122"/>
              </a:rPr>
              <a:t>分级量化误差随灰度水平增加而减小，优化量化方案可最小化图像失真，提升视觉效果</a:t>
            </a:r>
            <a:r>
              <a:rPr lang="zh-CN" altLang="en-US" sz="1800" b="1" dirty="0">
                <a:solidFill>
                  <a:schemeClr val="tx1"/>
                </a:solidFill>
                <a:latin typeface="微软雅黑" panose="020B0503020204020204" pitchFamily="34" charset="-122"/>
                <a:ea typeface="微软雅黑" panose="020B0503020204020204" pitchFamily="34" charset="-122"/>
              </a:rPr>
              <a:t>。</a:t>
            </a:r>
            <a:endParaRPr lang="zh-CN" altLang="en-US" sz="1800" b="1" dirty="0">
              <a:solidFill>
                <a:schemeClr val="tx1"/>
              </a:solidFill>
              <a:latin typeface="微软雅黑" panose="020B0503020204020204" pitchFamily="34" charset="-122"/>
              <a:ea typeface="微软雅黑" panose="020B0503020204020204" pitchFamily="34" charset="-122"/>
            </a:endParaRPr>
          </a:p>
        </p:txBody>
      </p:sp>
      <p:sp>
        <p:nvSpPr>
          <p:cNvPr id="18" name="文本占位符 12"/>
          <p:cNvSpPr>
            <a:spLocks noGrp="1"/>
          </p:cNvSpPr>
          <p:nvPr>
            <p:custDataLst>
              <p:tags r:id="rId7"/>
            </p:custDataLst>
          </p:nvPr>
        </p:nvSpPr>
        <p:spPr>
          <a:xfrm>
            <a:off x="3077059" y="2475548"/>
            <a:ext cx="2286000" cy="406400"/>
          </a:xfrm>
          <a:prstGeom prst="rect">
            <a:avLst/>
          </a:prstGeom>
          <a:noFill/>
        </p:spPr>
        <p:txBody>
          <a:bodyPr vert="horz" lIns="0" tIns="0" rIns="0" bIns="0" rtlCol="0" anchor="t">
            <a:normAutofit/>
          </a:bodyPr>
          <a:lstStyle>
            <a:lvl1pPr marL="0" indent="0" algn="ctr"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ClrTx/>
              <a:buSzTx/>
            </a:pPr>
            <a:r>
              <a:rPr lang="zh-CN" altLang="en-US" sz="1800" b="1" dirty="0">
                <a:solidFill>
                  <a:schemeClr val="accent5">
                    <a:lumMod val="50000"/>
                  </a:schemeClr>
                </a:solidFill>
                <a:latin typeface="微软雅黑" panose="020B0503020204020204" pitchFamily="34" charset="-122"/>
                <a:ea typeface="微软雅黑" panose="020B0503020204020204" pitchFamily="34" charset="-122"/>
              </a:rPr>
              <a:t>量化准则设计</a:t>
            </a:r>
            <a:endParaRPr lang="zh-CN" altLang="en-US" sz="1800" b="1"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19" name="文本占位符 13"/>
          <p:cNvSpPr>
            <a:spLocks noGrp="1"/>
          </p:cNvSpPr>
          <p:nvPr>
            <p:custDataLst>
              <p:tags r:id="rId8"/>
            </p:custDataLst>
          </p:nvPr>
        </p:nvSpPr>
        <p:spPr>
          <a:xfrm>
            <a:off x="3503811" y="2992563"/>
            <a:ext cx="1432496" cy="1350645"/>
          </a:xfrm>
          <a:prstGeom prst="rect">
            <a:avLst/>
          </a:prstGeom>
          <a:noFill/>
        </p:spPr>
        <p:txBody>
          <a:bodyPr vert="horz" lIns="0" tIns="0" rIns="0" bIns="0" rtlCol="0" anchor="t">
            <a:normAutofit fontScale="97500"/>
          </a:bodyPr>
          <a:lstStyle>
            <a:lvl1pPr marL="0" indent="0" algn="ctr"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200" b="1" dirty="0">
                <a:solidFill>
                  <a:schemeClr val="tx1"/>
                </a:solidFill>
                <a:latin typeface="微软雅黑" panose="020B0503020204020204" pitchFamily="34" charset="-122"/>
                <a:ea typeface="微软雅黑" panose="020B0503020204020204" pitchFamily="34" charset="-122"/>
              </a:rPr>
              <a:t>依据最小平方误差或人眼感知设计量化标准，不同准则产生各异的量化结果，适应多场景需求。</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22" name="文本占位符 16"/>
          <p:cNvSpPr>
            <a:spLocks noGrp="1"/>
          </p:cNvSpPr>
          <p:nvPr>
            <p:custDataLst>
              <p:tags r:id="rId9"/>
            </p:custDataLst>
          </p:nvPr>
        </p:nvSpPr>
        <p:spPr>
          <a:xfrm>
            <a:off x="4722363" y="2485429"/>
            <a:ext cx="2286000" cy="406400"/>
          </a:xfrm>
          <a:prstGeom prst="rect">
            <a:avLst/>
          </a:prstGeom>
          <a:noFill/>
        </p:spPr>
        <p:txBody>
          <a:bodyPr vert="horz" lIns="0" tIns="0" rIns="0" bIns="0" rtlCol="0" anchor="t">
            <a:normAutofit/>
          </a:bodyPr>
          <a:lstStyle>
            <a:lvl1pPr marL="0" indent="0" algn="ctr"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ClrTx/>
              <a:buSzTx/>
            </a:pPr>
            <a:r>
              <a:rPr lang="zh-CN" altLang="en-US" sz="1800" b="1" dirty="0">
                <a:solidFill>
                  <a:schemeClr val="accent5">
                    <a:lumMod val="50000"/>
                  </a:schemeClr>
                </a:solidFill>
                <a:latin typeface="微软雅黑" panose="020B0503020204020204" pitchFamily="34" charset="-122"/>
                <a:ea typeface="微软雅黑" panose="020B0503020204020204" pitchFamily="34" charset="-122"/>
              </a:rPr>
              <a:t>常见量化器分类</a:t>
            </a:r>
            <a:endParaRPr lang="zh-CN" altLang="en-US" sz="1800" b="1"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23" name="文本占位符 17"/>
          <p:cNvSpPr>
            <a:spLocks noGrp="1"/>
          </p:cNvSpPr>
          <p:nvPr>
            <p:custDataLst>
              <p:tags r:id="rId10"/>
            </p:custDataLst>
          </p:nvPr>
        </p:nvSpPr>
        <p:spPr>
          <a:xfrm>
            <a:off x="5188921" y="2972339"/>
            <a:ext cx="1366152" cy="1219200"/>
          </a:xfrm>
          <a:prstGeom prst="rect">
            <a:avLst/>
          </a:prstGeom>
          <a:noFill/>
        </p:spPr>
        <p:txBody>
          <a:bodyPr vert="horz" lIns="0" tIns="0" rIns="0" bIns="0" rtlCol="0" anchor="t">
            <a:normAutofit/>
          </a:bodyPr>
          <a:lstStyle>
            <a:lvl1pPr marL="0" indent="0" algn="ctr"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zh-CN" altLang="en-US" sz="1200" b="1" dirty="0">
                <a:solidFill>
                  <a:schemeClr val="tx1"/>
                </a:solidFill>
                <a:latin typeface="微软雅黑" panose="020B0503020204020204" pitchFamily="34" charset="-122"/>
                <a:ea typeface="微软雅黑" panose="020B0503020204020204" pitchFamily="34" charset="-122"/>
              </a:rPr>
              <a:t>基于策略与角度差异，现有四种典型量化器，服务于图像处理中的精度与效率平衡。</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24" name="装饰  9"/>
          <p:cNvSpPr>
            <a:spLocks noGrp="1"/>
          </p:cNvSpPr>
          <p:nvPr>
            <p:custDataLst>
              <p:tags r:id="rId11"/>
            </p:custDataLst>
          </p:nvPr>
        </p:nvSpPr>
        <p:spPr>
          <a:xfrm>
            <a:off x="2035425" y="1291449"/>
            <a:ext cx="971550" cy="1036727"/>
          </a:xfrm>
          <a:custGeom>
            <a:avLst/>
            <a:gdLst>
              <a:gd name="connisteX0" fmla="*/ 0 w 1219200"/>
              <a:gd name="connsiteY0" fmla="*/ 304800 h 1219200"/>
              <a:gd name="connisteX1" fmla="*/ 304800 w 1219200"/>
              <a:gd name="connsiteY1" fmla="*/ 0 h 1219200"/>
              <a:gd name="connisteX2" fmla="*/ 914400 w 1219200"/>
              <a:gd name="connsiteY2" fmla="*/ 0 h 1219200"/>
              <a:gd name="connisteX3" fmla="*/ 1219200 w 1219200"/>
              <a:gd name="connsiteY3" fmla="*/ 304800 h 1219200"/>
              <a:gd name="connisteX4" fmla="*/ 1219200 w 1219200"/>
              <a:gd name="connsiteY4" fmla="*/ 914400 h 1219200"/>
              <a:gd name="connisteX5" fmla="*/ 914400 w 1219200"/>
              <a:gd name="connsiteY5" fmla="*/ 1219200 h 1219200"/>
              <a:gd name="connisteX6" fmla="*/ 304800 w 1219200"/>
              <a:gd name="connsiteY6" fmla="*/ 1219200 h 1219200"/>
              <a:gd name="connisteX7" fmla="*/ 0 w 1219200"/>
              <a:gd name="connsiteY7" fmla="*/ 914400 h 1219200"/>
              <a:gd name="connisteX8" fmla="*/ 0 w 1219200"/>
              <a:gd name="connsiteY8" fmla="*/ 3048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304800"/>
                </a:moveTo>
                <a:cubicBezTo>
                  <a:pt x="0" y="136464"/>
                  <a:pt x="136464" y="0"/>
                  <a:pt x="304800" y="0"/>
                </a:cubicBezTo>
                <a:lnTo>
                  <a:pt x="914400" y="0"/>
                </a:lnTo>
                <a:cubicBezTo>
                  <a:pt x="1082736" y="0"/>
                  <a:pt x="1219200" y="136464"/>
                  <a:pt x="1219200" y="304800"/>
                </a:cubicBezTo>
                <a:lnTo>
                  <a:pt x="1219200" y="914400"/>
                </a:lnTo>
                <a:cubicBezTo>
                  <a:pt x="1219200" y="1082736"/>
                  <a:pt x="1082736" y="1219200"/>
                  <a:pt x="914400" y="1219200"/>
                </a:cubicBezTo>
                <a:lnTo>
                  <a:pt x="304800" y="1219200"/>
                </a:lnTo>
                <a:cubicBezTo>
                  <a:pt x="136464" y="1219200"/>
                  <a:pt x="0" y="1082736"/>
                  <a:pt x="0" y="914400"/>
                </a:cubicBezTo>
                <a:lnTo>
                  <a:pt x="0" y="304800"/>
                </a:lnTo>
                <a:close/>
              </a:path>
            </a:pathLst>
          </a:custGeom>
          <a:solidFill>
            <a:schemeClr val="accent1"/>
          </a:solidFill>
          <a:ln>
            <a:solidFill>
              <a:prstClr val="black">
                <a:alpha val="0"/>
              </a:prstClr>
            </a:solidFill>
            <a:prstDash val="solid"/>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26" name="文本占位符 3"/>
          <p:cNvSpPr>
            <a:spLocks noGrp="1"/>
          </p:cNvSpPr>
          <p:nvPr>
            <p:custDataLst>
              <p:tags r:id="rId12"/>
            </p:custDataLst>
          </p:nvPr>
        </p:nvSpPr>
        <p:spPr>
          <a:xfrm>
            <a:off x="2172130" y="1459937"/>
            <a:ext cx="723900" cy="609600"/>
          </a:xfrm>
          <a:prstGeom prst="rect">
            <a:avLst/>
          </a:prstGeom>
          <a:noFill/>
        </p:spPr>
        <p:txBody>
          <a:bodyPr vert="horz" wrap="none" lIns="0" tIns="0" rIns="0" bIns="0" rtlCol="0" anchor="ctr">
            <a:noAutofit/>
          </a:bodyPr>
          <a:lstStyle>
            <a:lvl1pPr marL="0" indent="0" algn="ctr" defTabSz="914400" rtl="0" eaLnBrk="1" latinLnBrk="0" hangingPunct="1">
              <a:lnSpc>
                <a:spcPct val="109000"/>
              </a:lnSpc>
              <a:spcBef>
                <a:spcPct val="0"/>
              </a:spcBef>
              <a:spcAft>
                <a:spcPct val="0"/>
              </a:spcAft>
              <a:buFont typeface="Arial" panose="020B0604020202020204" pitchFamily="34" charset="0"/>
              <a:buNone/>
              <a:defRPr sz="4800" b="0" kern="1200" spc="0">
                <a:solidFill>
                  <a:srgbClr val="FFFFF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4400" dirty="0">
                <a:solidFill>
                  <a:schemeClr val="lt1"/>
                </a:solidFill>
              </a:rPr>
              <a:t>0</a:t>
            </a:r>
            <a:r>
              <a:rPr lang="en-US" altLang="zh-CN" sz="4400" dirty="0">
                <a:solidFill>
                  <a:schemeClr val="lt1"/>
                </a:solidFill>
              </a:rPr>
              <a:t>2</a:t>
            </a:r>
            <a:endParaRPr lang="zh-CN" altLang="en-US" sz="4400" dirty="0">
              <a:solidFill>
                <a:schemeClr val="lt1"/>
              </a:solidFill>
            </a:endParaRPr>
          </a:p>
        </p:txBody>
      </p:sp>
      <p:sp>
        <p:nvSpPr>
          <p:cNvPr id="27" name="装饰  9"/>
          <p:cNvSpPr>
            <a:spLocks noGrp="1"/>
          </p:cNvSpPr>
          <p:nvPr>
            <p:custDataLst>
              <p:tags r:id="rId13"/>
            </p:custDataLst>
          </p:nvPr>
        </p:nvSpPr>
        <p:spPr>
          <a:xfrm>
            <a:off x="3649571" y="1289301"/>
            <a:ext cx="971550" cy="1036727"/>
          </a:xfrm>
          <a:custGeom>
            <a:avLst/>
            <a:gdLst>
              <a:gd name="connisteX0" fmla="*/ 0 w 1219200"/>
              <a:gd name="connsiteY0" fmla="*/ 304800 h 1219200"/>
              <a:gd name="connisteX1" fmla="*/ 304800 w 1219200"/>
              <a:gd name="connsiteY1" fmla="*/ 0 h 1219200"/>
              <a:gd name="connisteX2" fmla="*/ 914400 w 1219200"/>
              <a:gd name="connsiteY2" fmla="*/ 0 h 1219200"/>
              <a:gd name="connisteX3" fmla="*/ 1219200 w 1219200"/>
              <a:gd name="connsiteY3" fmla="*/ 304800 h 1219200"/>
              <a:gd name="connisteX4" fmla="*/ 1219200 w 1219200"/>
              <a:gd name="connsiteY4" fmla="*/ 914400 h 1219200"/>
              <a:gd name="connisteX5" fmla="*/ 914400 w 1219200"/>
              <a:gd name="connsiteY5" fmla="*/ 1219200 h 1219200"/>
              <a:gd name="connisteX6" fmla="*/ 304800 w 1219200"/>
              <a:gd name="connsiteY6" fmla="*/ 1219200 h 1219200"/>
              <a:gd name="connisteX7" fmla="*/ 0 w 1219200"/>
              <a:gd name="connsiteY7" fmla="*/ 914400 h 1219200"/>
              <a:gd name="connisteX8" fmla="*/ 0 w 1219200"/>
              <a:gd name="connsiteY8" fmla="*/ 3048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304800"/>
                </a:moveTo>
                <a:cubicBezTo>
                  <a:pt x="0" y="136464"/>
                  <a:pt x="136464" y="0"/>
                  <a:pt x="304800" y="0"/>
                </a:cubicBezTo>
                <a:lnTo>
                  <a:pt x="914400" y="0"/>
                </a:lnTo>
                <a:cubicBezTo>
                  <a:pt x="1082736" y="0"/>
                  <a:pt x="1219200" y="136464"/>
                  <a:pt x="1219200" y="304800"/>
                </a:cubicBezTo>
                <a:lnTo>
                  <a:pt x="1219200" y="914400"/>
                </a:lnTo>
                <a:cubicBezTo>
                  <a:pt x="1219200" y="1082736"/>
                  <a:pt x="1082736" y="1219200"/>
                  <a:pt x="914400" y="1219200"/>
                </a:cubicBezTo>
                <a:lnTo>
                  <a:pt x="304800" y="1219200"/>
                </a:lnTo>
                <a:cubicBezTo>
                  <a:pt x="136464" y="1219200"/>
                  <a:pt x="0" y="1082736"/>
                  <a:pt x="0" y="914400"/>
                </a:cubicBezTo>
                <a:lnTo>
                  <a:pt x="0" y="304800"/>
                </a:lnTo>
                <a:close/>
              </a:path>
            </a:pathLst>
          </a:custGeom>
          <a:solidFill>
            <a:schemeClr val="accent1"/>
          </a:solidFill>
          <a:ln>
            <a:solidFill>
              <a:prstClr val="black">
                <a:alpha val="0"/>
              </a:prstClr>
            </a:solidFill>
            <a:prstDash val="solid"/>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28" name="文本占位符 3"/>
          <p:cNvSpPr>
            <a:spLocks noGrp="1"/>
          </p:cNvSpPr>
          <p:nvPr>
            <p:custDataLst>
              <p:tags r:id="rId14"/>
            </p:custDataLst>
          </p:nvPr>
        </p:nvSpPr>
        <p:spPr>
          <a:xfrm>
            <a:off x="3786276" y="1457789"/>
            <a:ext cx="723900" cy="609600"/>
          </a:xfrm>
          <a:prstGeom prst="rect">
            <a:avLst/>
          </a:prstGeom>
          <a:noFill/>
        </p:spPr>
        <p:txBody>
          <a:bodyPr vert="horz" wrap="none" lIns="0" tIns="0" rIns="0" bIns="0" rtlCol="0" anchor="ctr">
            <a:noAutofit/>
          </a:bodyPr>
          <a:lstStyle>
            <a:lvl1pPr marL="0" indent="0" algn="ctr" defTabSz="914400" rtl="0" eaLnBrk="1" latinLnBrk="0" hangingPunct="1">
              <a:lnSpc>
                <a:spcPct val="109000"/>
              </a:lnSpc>
              <a:spcBef>
                <a:spcPct val="0"/>
              </a:spcBef>
              <a:spcAft>
                <a:spcPct val="0"/>
              </a:spcAft>
              <a:buFont typeface="Arial" panose="020B0604020202020204" pitchFamily="34" charset="0"/>
              <a:buNone/>
              <a:defRPr sz="4800" b="0" kern="1200" spc="0">
                <a:solidFill>
                  <a:srgbClr val="FFFFF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4400" dirty="0">
                <a:solidFill>
                  <a:schemeClr val="lt1"/>
                </a:solidFill>
              </a:rPr>
              <a:t>0</a:t>
            </a:r>
            <a:r>
              <a:rPr lang="en-US" altLang="zh-CN" sz="4400" dirty="0">
                <a:solidFill>
                  <a:schemeClr val="lt1"/>
                </a:solidFill>
              </a:rPr>
              <a:t>3</a:t>
            </a:r>
            <a:endParaRPr lang="zh-CN" altLang="en-US" sz="4400" dirty="0">
              <a:solidFill>
                <a:schemeClr val="lt1"/>
              </a:solidFill>
            </a:endParaRPr>
          </a:p>
        </p:txBody>
      </p:sp>
      <p:sp>
        <p:nvSpPr>
          <p:cNvPr id="29" name="装饰  9"/>
          <p:cNvSpPr>
            <a:spLocks noGrp="1"/>
          </p:cNvSpPr>
          <p:nvPr>
            <p:custDataLst>
              <p:tags r:id="rId15"/>
            </p:custDataLst>
          </p:nvPr>
        </p:nvSpPr>
        <p:spPr>
          <a:xfrm>
            <a:off x="5248557" y="1289311"/>
            <a:ext cx="971550" cy="1036727"/>
          </a:xfrm>
          <a:custGeom>
            <a:avLst/>
            <a:gdLst>
              <a:gd name="connisteX0" fmla="*/ 0 w 1219200"/>
              <a:gd name="connsiteY0" fmla="*/ 304800 h 1219200"/>
              <a:gd name="connisteX1" fmla="*/ 304800 w 1219200"/>
              <a:gd name="connsiteY1" fmla="*/ 0 h 1219200"/>
              <a:gd name="connisteX2" fmla="*/ 914400 w 1219200"/>
              <a:gd name="connsiteY2" fmla="*/ 0 h 1219200"/>
              <a:gd name="connisteX3" fmla="*/ 1219200 w 1219200"/>
              <a:gd name="connsiteY3" fmla="*/ 304800 h 1219200"/>
              <a:gd name="connisteX4" fmla="*/ 1219200 w 1219200"/>
              <a:gd name="connsiteY4" fmla="*/ 914400 h 1219200"/>
              <a:gd name="connisteX5" fmla="*/ 914400 w 1219200"/>
              <a:gd name="connsiteY5" fmla="*/ 1219200 h 1219200"/>
              <a:gd name="connisteX6" fmla="*/ 304800 w 1219200"/>
              <a:gd name="connsiteY6" fmla="*/ 1219200 h 1219200"/>
              <a:gd name="connisteX7" fmla="*/ 0 w 1219200"/>
              <a:gd name="connsiteY7" fmla="*/ 914400 h 1219200"/>
              <a:gd name="connisteX8" fmla="*/ 0 w 1219200"/>
              <a:gd name="connsiteY8" fmla="*/ 3048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304800"/>
                </a:moveTo>
                <a:cubicBezTo>
                  <a:pt x="0" y="136464"/>
                  <a:pt x="136464" y="0"/>
                  <a:pt x="304800" y="0"/>
                </a:cubicBezTo>
                <a:lnTo>
                  <a:pt x="914400" y="0"/>
                </a:lnTo>
                <a:cubicBezTo>
                  <a:pt x="1082736" y="0"/>
                  <a:pt x="1219200" y="136464"/>
                  <a:pt x="1219200" y="304800"/>
                </a:cubicBezTo>
                <a:lnTo>
                  <a:pt x="1219200" y="914400"/>
                </a:lnTo>
                <a:cubicBezTo>
                  <a:pt x="1219200" y="1082736"/>
                  <a:pt x="1082736" y="1219200"/>
                  <a:pt x="914400" y="1219200"/>
                </a:cubicBezTo>
                <a:lnTo>
                  <a:pt x="304800" y="1219200"/>
                </a:lnTo>
                <a:cubicBezTo>
                  <a:pt x="136464" y="1219200"/>
                  <a:pt x="0" y="1082736"/>
                  <a:pt x="0" y="914400"/>
                </a:cubicBezTo>
                <a:lnTo>
                  <a:pt x="0" y="304800"/>
                </a:lnTo>
                <a:close/>
              </a:path>
            </a:pathLst>
          </a:custGeom>
          <a:solidFill>
            <a:schemeClr val="accent1"/>
          </a:solidFill>
          <a:ln>
            <a:solidFill>
              <a:prstClr val="black">
                <a:alpha val="0"/>
              </a:prstClr>
            </a:solidFill>
            <a:prstDash val="solid"/>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30" name="文本占位符 3"/>
          <p:cNvSpPr>
            <a:spLocks noGrp="1"/>
          </p:cNvSpPr>
          <p:nvPr>
            <p:custDataLst>
              <p:tags r:id="rId16"/>
            </p:custDataLst>
          </p:nvPr>
        </p:nvSpPr>
        <p:spPr>
          <a:xfrm>
            <a:off x="5385262" y="1457799"/>
            <a:ext cx="723900" cy="609600"/>
          </a:xfrm>
          <a:prstGeom prst="rect">
            <a:avLst/>
          </a:prstGeom>
          <a:noFill/>
        </p:spPr>
        <p:txBody>
          <a:bodyPr vert="horz" wrap="none" lIns="0" tIns="0" rIns="0" bIns="0" rtlCol="0" anchor="ctr">
            <a:noAutofit/>
          </a:bodyPr>
          <a:lstStyle>
            <a:lvl1pPr marL="0" indent="0" algn="ctr" defTabSz="914400" rtl="0" eaLnBrk="1" latinLnBrk="0" hangingPunct="1">
              <a:lnSpc>
                <a:spcPct val="109000"/>
              </a:lnSpc>
              <a:spcBef>
                <a:spcPct val="0"/>
              </a:spcBef>
              <a:spcAft>
                <a:spcPct val="0"/>
              </a:spcAft>
              <a:buFont typeface="Arial" panose="020B0604020202020204" pitchFamily="34" charset="0"/>
              <a:buNone/>
              <a:defRPr sz="4800" b="0" kern="1200" spc="0">
                <a:solidFill>
                  <a:srgbClr val="FFFFF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4400" dirty="0">
                <a:solidFill>
                  <a:schemeClr val="lt1"/>
                </a:solidFill>
              </a:rPr>
              <a:t>0</a:t>
            </a:r>
            <a:r>
              <a:rPr lang="en-US" altLang="zh-CN" sz="4400" dirty="0">
                <a:solidFill>
                  <a:schemeClr val="lt1"/>
                </a:solidFill>
              </a:rPr>
              <a:t>4</a:t>
            </a:r>
            <a:endParaRPr lang="zh-CN" altLang="en-US" sz="4400" dirty="0">
              <a:solidFill>
                <a:schemeClr val="lt1"/>
              </a:solidFill>
            </a:endParaRPr>
          </a:p>
        </p:txBody>
      </p:sp>
      <p:sp>
        <p:nvSpPr>
          <p:cNvPr id="3" name="灯片编号占位符 1"/>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mtClean="0"/>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48300" y="189655"/>
            <a:ext cx="1057846"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采样量化</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01044" y="94936"/>
            <a:ext cx="3429000" cy="369332"/>
          </a:xfrm>
          <a:prstGeom prst="rect">
            <a:avLst/>
          </a:prstGeom>
          <a:noFill/>
        </p:spPr>
        <p:txBody>
          <a:bodyPr wrap="square">
            <a:spAutoFit/>
          </a:bodyPr>
          <a:lstStyle/>
          <a:p>
            <a:pPr lvl="0" algn="ctr">
              <a:lnSpc>
                <a:spcPct val="100000"/>
              </a:lnSpc>
              <a:buClrTx/>
              <a:buSzTx/>
              <a:buFontTx/>
            </a:pPr>
            <a:r>
              <a:rPr lang="zh-CN" altLang="en-US" sz="1800" b="1" dirty="0">
                <a:solidFill>
                  <a:srgbClr val="000066"/>
                </a:solidFill>
                <a:latin typeface="微软雅黑" panose="020B0503020204020204" pitchFamily="34" charset="-122"/>
                <a:ea typeface="微软雅黑" panose="020B0503020204020204" pitchFamily="34" charset="-122"/>
                <a:cs typeface="+mn-cs"/>
                <a:sym typeface="+mn-ea"/>
              </a:rPr>
              <a:t>图像的量化</a:t>
            </a:r>
            <a:endParaRPr lang="zh-CN" altLang="en-US" sz="1800" b="1" dirty="0">
              <a:solidFill>
                <a:srgbClr val="000066"/>
              </a:solidFill>
              <a:latin typeface="微软雅黑" panose="020B0503020204020204" pitchFamily="34" charset="-122"/>
              <a:ea typeface="微软雅黑" panose="020B0503020204020204" pitchFamily="34" charset="-122"/>
              <a:cs typeface="+mn-cs"/>
              <a:sym typeface="+mn-ea"/>
            </a:endParaRPr>
          </a:p>
        </p:txBody>
      </p:sp>
      <p:sp>
        <p:nvSpPr>
          <p:cNvPr id="9" name="文本框 8"/>
          <p:cNvSpPr txBox="1"/>
          <p:nvPr/>
        </p:nvSpPr>
        <p:spPr>
          <a:xfrm>
            <a:off x="489398" y="613773"/>
            <a:ext cx="6368602" cy="369332"/>
          </a:xfrm>
          <a:prstGeom prst="rect">
            <a:avLst/>
          </a:prstGeom>
          <a:noFill/>
        </p:spPr>
        <p:txBody>
          <a:bodyPr wrap="square">
            <a:spAutoFit/>
          </a:bodyPr>
          <a:lstStyle/>
          <a:p>
            <a:r>
              <a:rPr lang="zh-CN" altLang="en-US" sz="1600" b="1" dirty="0">
                <a:solidFill>
                  <a:schemeClr val="accent1">
                    <a:lumMod val="50000"/>
                  </a:schemeClr>
                </a:solidFill>
                <a:latin typeface="微软雅黑" panose="020B0503020204020204" pitchFamily="34" charset="-122"/>
                <a:ea typeface="微软雅黑" panose="020B0503020204020204" pitchFamily="34" charset="-122"/>
                <a:sym typeface="+mn-ea"/>
              </a:rPr>
              <a:t>目前，根据量化方案的策略和角度不同，有四类常见的量化器</a:t>
            </a:r>
            <a:r>
              <a:rPr lang="zh-CN" altLang="en-US" sz="1800" b="1" dirty="0">
                <a:solidFill>
                  <a:schemeClr val="accent1">
                    <a:lumMod val="50000"/>
                  </a:schemeClr>
                </a:solidFill>
                <a:latin typeface="微软雅黑" panose="020B0503020204020204" pitchFamily="34" charset="-122"/>
                <a:ea typeface="微软雅黑" panose="020B0503020204020204" pitchFamily="34" charset="-122"/>
                <a:sym typeface="+mn-ea"/>
              </a:rPr>
              <a:t>。</a:t>
            </a:r>
            <a:endParaRPr lang="zh-CN" altLang="en-US" dirty="0"/>
          </a:p>
        </p:txBody>
      </p:sp>
      <p:sp>
        <p:nvSpPr>
          <p:cNvPr id="10" name="文本框 20"/>
          <p:cNvSpPr txBox="1"/>
          <p:nvPr/>
        </p:nvSpPr>
        <p:spPr>
          <a:xfrm>
            <a:off x="0" y="1114425"/>
            <a:ext cx="3127956" cy="3652839"/>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266700" algn="just" defTabSz="266700">
              <a:lnSpc>
                <a:spcPct val="150000"/>
              </a:lnSpc>
              <a:spcAft>
                <a:spcPct val="0"/>
              </a:spcAft>
            </a:pPr>
            <a:r>
              <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）均匀量化和非均匀量化。</a:t>
            </a:r>
            <a:endPar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266700" algn="just" defTabSz="266700">
              <a:lnSpc>
                <a:spcPct val="150000"/>
              </a:lnSpc>
              <a:spcAft>
                <a:spcPct val="0"/>
              </a:spcAft>
            </a:pPr>
            <a:r>
              <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这一类量化器是根据量化级步长是否均匀或者等间隔进行划分。均匀量化的量化步长保持一致，非均匀量化步长是不一致的</a:t>
            </a:r>
            <a:r>
              <a:rPr lang="zh-CN" altLang="en-US"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266700" algn="just" defTabSz="266700">
              <a:lnSpc>
                <a:spcPct val="150000"/>
              </a:lnSpc>
              <a:spcAft>
                <a:spcPct val="0"/>
              </a:spcAft>
            </a:pPr>
            <a:r>
              <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）对称量化和非对称量化。</a:t>
            </a:r>
            <a:endPar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266700" algn="just" defTabSz="266700">
              <a:lnSpc>
                <a:spcPct val="150000"/>
              </a:lnSpc>
              <a:spcAft>
                <a:spcPct val="0"/>
              </a:spcAft>
            </a:pPr>
            <a:r>
              <a:rPr lang="zh-CN" altLang="en-US" sz="1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量化器按照量化对称性进行分类。通常对称量化是常见的形式，包括两种典型形式：中央上升型和中央平稳型。</a:t>
            </a:r>
            <a:endParaRPr lang="zh-CN" altLang="en-US" sz="1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266700" algn="just" defTabSz="266700">
              <a:lnSpc>
                <a:spcPct val="150000"/>
              </a:lnSpc>
              <a:spcAft>
                <a:spcPct val="0"/>
              </a:spcAft>
            </a:pPr>
            <a:endParaRPr lang="zh-CN" altLang="en-US" sz="20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21"/>
          <p:cNvSpPr txBox="1"/>
          <p:nvPr/>
        </p:nvSpPr>
        <p:spPr>
          <a:xfrm>
            <a:off x="3127956" y="1114425"/>
            <a:ext cx="3576445" cy="3549015"/>
          </a:xfrm>
          <a:prstGeom prst="rect">
            <a:avLst/>
          </a:prstGeom>
          <a:noFill/>
        </p:spPr>
        <p:txBody>
          <a:bodyPr wrap="square" rtlCol="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266700" algn="just" defTabSz="266700">
              <a:lnSpc>
                <a:spcPct val="150000"/>
              </a:lnSpc>
              <a:spcAft>
                <a:spcPct val="0"/>
              </a:spcAft>
            </a:pPr>
            <a:r>
              <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（3）无记忆量化和有记忆量化</a:t>
            </a:r>
            <a:endPar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266700" algn="just" defTabSz="266700">
              <a:lnSpc>
                <a:spcPct val="150000"/>
              </a:lnSpc>
              <a:spcAft>
                <a:spcPct val="0"/>
              </a:spcAft>
            </a:pPr>
            <a:r>
              <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这种分类方法是根据是否利用采样点之间的关系来区分。如果设计时不考虑采样点之间的相关性，独立的设计量化方法，则是无记忆量化器</a:t>
            </a:r>
            <a:r>
              <a:rPr lang="zh-CN" altLang="en-US" sz="1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266700" algn="just" defTabSz="266700">
              <a:lnSpc>
                <a:spcPct val="150000"/>
              </a:lnSpc>
              <a:spcAft>
                <a:spcPct val="0"/>
              </a:spcAft>
            </a:pPr>
            <a:r>
              <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（4）标量量化和向量量化</a:t>
            </a:r>
            <a:endPar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266700" algn="just" defTabSz="266700">
              <a:lnSpc>
                <a:spcPct val="150000"/>
              </a:lnSpc>
              <a:spcAft>
                <a:spcPct val="0"/>
              </a:spcAft>
            </a:pPr>
            <a:r>
              <a:rPr lang="zh-CN" altLang="en-US" sz="1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1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前者将数值逐个量化，而后者把一个以上的数值分成一组，组成一个向量，然后按组进行量化编码，如两个数一组或者N个数一组一起进行量化。</a:t>
            </a:r>
            <a:endParaRPr lang="zh-CN" alt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2" name="灯片编号占位符 1"/>
          <p:cNvSpPr>
            <a:spLocks noGrp="1"/>
          </p:cNvSpPr>
          <p:nvPr>
            <p:ph type="sldNum" sz="quarter" idx="12"/>
          </p:nvPr>
        </p:nvSpPr>
        <p:spPr>
          <a:xfrm>
            <a:off x="4843463" y="4767264"/>
            <a:ext cx="1543050" cy="273844"/>
          </a:xfrm>
        </p:spPr>
        <p:txBody>
          <a:bodyPr/>
          <a:lstStyle/>
          <a:p>
            <a:fld id="{48F63A3B-78C7-47BE-AE5E-E10140E04643}" type="slidenum">
              <a:rPr lang="en-US" smtClean="0"/>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采样量化</a:t>
            </a:r>
            <a:endParaRPr lang="en-US" altLang="zh-CN" sz="1600" b="1" dirty="0" smtClean="0">
              <a:solidFill>
                <a:schemeClr val="bg1"/>
              </a:solidFill>
              <a:latin typeface="微软雅黑" panose="020B0503020204020204" pitchFamily="34" charset="-122"/>
              <a:ea typeface="微软雅黑" panose="020B0503020204020204" pitchFamily="34" charset="-122"/>
            </a:endParaRPr>
          </a:p>
        </p:txBody>
      </p:sp>
      <p:sp>
        <p:nvSpPr>
          <p:cNvPr id="5" name="标题 1"/>
          <p:cNvSpPr txBox="1">
            <a:spLocks noGrp="1"/>
          </p:cNvSpPr>
          <p:nvPr/>
        </p:nvSpPr>
        <p:spPr>
          <a:xfrm>
            <a:off x="706082" y="164619"/>
            <a:ext cx="3462486" cy="276999"/>
          </a:xfrm>
          <a:prstGeom prst="rect">
            <a:avLst/>
          </a:prstGeom>
          <a:noFill/>
        </p:spPr>
        <p:txBody>
          <a:bodyPr vert="horz" wrap="none" lIns="0" tIns="0" rIns="0" bIns="0" rtlCol="0" anchor="t">
            <a:spAutoFit/>
          </a:bodyPr>
          <a:lstStyle>
            <a:lvl1pPr marL="0" indent="0" algn="l" defTabSz="914400" rtl="0" eaLnBrk="1" latinLnBrk="0" hangingPunct="1">
              <a:lnSpc>
                <a:spcPct val="111000"/>
              </a:lnSpc>
              <a:spcBef>
                <a:spcPct val="0"/>
              </a:spcBef>
              <a:spcAft>
                <a:spcPct val="0"/>
              </a:spcAft>
              <a:buNone/>
              <a:defRPr sz="3600" b="0" kern="1200" spc="0">
                <a:solidFill>
                  <a:schemeClr val="tx1"/>
                </a:solidFill>
                <a:latin typeface="+mj-lt"/>
                <a:ea typeface="+mj-ea"/>
                <a:cs typeface="+mj-cs"/>
              </a:defRPr>
            </a:lvl1pPr>
          </a:lstStyle>
          <a:p>
            <a:pPr lvl="0" algn="ctr">
              <a:lnSpc>
                <a:spcPct val="100000"/>
              </a:lnSpc>
              <a:buClrTx/>
              <a:buSzTx/>
              <a:buFontTx/>
            </a:pPr>
            <a:r>
              <a:rPr lang="zh-CN" altLang="en-US" sz="1800" b="1" dirty="0">
                <a:solidFill>
                  <a:srgbClr val="000066"/>
                </a:solidFill>
                <a:latin typeface="微软雅黑" panose="020B0503020204020204" pitchFamily="34" charset="-122"/>
                <a:ea typeface="微软雅黑" panose="020B0503020204020204" pitchFamily="34" charset="-122"/>
                <a:cs typeface="+mn-cs"/>
                <a:sym typeface="+mn-ea"/>
              </a:rPr>
              <a:t>图像的量化：标量量化的基本原理</a:t>
            </a:r>
            <a:endParaRPr lang="zh-CN" altLang="en-US" sz="1600" b="1" dirty="0">
              <a:solidFill>
                <a:schemeClr val="dk1"/>
              </a:solidFill>
              <a:latin typeface="微软雅黑" panose="020B0503020204020204" pitchFamily="34" charset="-122"/>
              <a:ea typeface="微软雅黑" panose="020B0503020204020204" pitchFamily="34" charset="-122"/>
              <a:cs typeface="+mn-cs"/>
              <a:sym typeface="+mn-ea"/>
            </a:endParaRPr>
          </a:p>
        </p:txBody>
      </p:sp>
      <p:sp>
        <p:nvSpPr>
          <p:cNvPr id="11" name="装饰  9"/>
          <p:cNvSpPr>
            <a:spLocks noGrp="1"/>
          </p:cNvSpPr>
          <p:nvPr/>
        </p:nvSpPr>
        <p:spPr>
          <a:xfrm>
            <a:off x="434749" y="708318"/>
            <a:ext cx="2292563" cy="2028334"/>
          </a:xfrm>
          <a:custGeom>
            <a:avLst/>
            <a:gdLst>
              <a:gd name="connisteX0" fmla="*/ 0 w 2514600"/>
              <a:gd name="connsiteY0" fmla="*/ 0 h 2641600"/>
              <a:gd name="connisteX1" fmla="*/ 2514600 w 2514600"/>
              <a:gd name="connsiteY1" fmla="*/ 0 h 2641600"/>
              <a:gd name="connisteX2" fmla="*/ 2514600 w 2514600"/>
              <a:gd name="connsiteY2" fmla="*/ 2438400 h 2641600"/>
              <a:gd name="connisteX3" fmla="*/ 2311400 w 2514600"/>
              <a:gd name="connsiteY3" fmla="*/ 2641600 h 2641600"/>
              <a:gd name="connisteX4" fmla="*/ 203200 w 2514600"/>
              <a:gd name="connsiteY4" fmla="*/ 2641600 h 2641600"/>
              <a:gd name="connisteX5" fmla="*/ 0 w 2514600"/>
              <a:gd name="connsiteY5" fmla="*/ 2438400 h 2641600"/>
              <a:gd name="connisteX6" fmla="*/ 0 w 2514600"/>
              <a:gd name="connsiteY6" fmla="*/ 0 h 264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2514600" h="2641600">
                <a:moveTo>
                  <a:pt x="0" y="0"/>
                </a:moveTo>
                <a:lnTo>
                  <a:pt x="2514600" y="0"/>
                </a:lnTo>
                <a:lnTo>
                  <a:pt x="2514600" y="2438400"/>
                </a:lnTo>
                <a:cubicBezTo>
                  <a:pt x="2514600" y="2550624"/>
                  <a:pt x="2423624" y="2641600"/>
                  <a:pt x="2311400" y="2641600"/>
                </a:cubicBezTo>
                <a:lnTo>
                  <a:pt x="203200" y="2641600"/>
                </a:lnTo>
                <a:cubicBezTo>
                  <a:pt x="90976" y="2641600"/>
                  <a:pt x="0" y="2550624"/>
                  <a:pt x="0" y="2438400"/>
                </a:cubicBez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 </a:t>
            </a:r>
            <a:endParaRPr lang="zh-CN" altLang="en-US" dirty="0"/>
          </a:p>
        </p:txBody>
      </p:sp>
      <p:sp>
        <p:nvSpPr>
          <p:cNvPr id="12" name="文本占位符 4"/>
          <p:cNvSpPr>
            <a:spLocks noGrp="1"/>
          </p:cNvSpPr>
          <p:nvPr/>
        </p:nvSpPr>
        <p:spPr>
          <a:xfrm>
            <a:off x="978357" y="855708"/>
            <a:ext cx="1633433" cy="326524"/>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b="1" dirty="0">
                <a:solidFill>
                  <a:srgbClr val="000066"/>
                </a:solidFill>
                <a:latin typeface="微软雅黑" panose="020B0503020204020204" pitchFamily="34" charset="-122"/>
                <a:ea typeface="微软雅黑" panose="020B0503020204020204" pitchFamily="34" charset="-122"/>
              </a:rPr>
              <a:t>标量量化定义</a:t>
            </a:r>
            <a:endParaRPr lang="zh-CN" altLang="en-US" sz="1600" dirty="0">
              <a:solidFill>
                <a:schemeClr val="tx1"/>
              </a:solidFill>
            </a:endParaRPr>
          </a:p>
        </p:txBody>
      </p:sp>
      <p:sp>
        <p:nvSpPr>
          <p:cNvPr id="13" name="文本占位符 5"/>
          <p:cNvSpPr>
            <a:spLocks noGrp="1"/>
          </p:cNvSpPr>
          <p:nvPr/>
        </p:nvSpPr>
        <p:spPr>
          <a:xfrm>
            <a:off x="694796" y="1310552"/>
            <a:ext cx="1957397" cy="1261198"/>
          </a:xfrm>
          <a:prstGeom prst="rect">
            <a:avLst/>
          </a:prstGeom>
          <a:noFill/>
        </p:spPr>
        <p:txBody>
          <a:bodyPr vert="horz" lIns="0" tIns="0" rIns="0" bIns="0" rtlCol="0" anchor="t">
            <a:no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从实数集到有限子集的映射，独立量化每个采样，如8级量化0~5V信号</a:t>
            </a:r>
            <a:r>
              <a:rPr lang="zh-CN" altLang="en-US" dirty="0">
                <a:solidFill>
                  <a:schemeClr val="tx1"/>
                </a:solidFill>
              </a:rPr>
              <a:t>。</a:t>
            </a:r>
            <a:endParaRPr lang="zh-CN" altLang="en-US" dirty="0">
              <a:solidFill>
                <a:schemeClr val="tx1"/>
              </a:solidFill>
            </a:endParaRPr>
          </a:p>
        </p:txBody>
      </p:sp>
      <p:sp>
        <p:nvSpPr>
          <p:cNvPr id="14" name="装饰  3"/>
          <p:cNvSpPr>
            <a:spLocks noGrp="1"/>
          </p:cNvSpPr>
          <p:nvPr/>
        </p:nvSpPr>
        <p:spPr>
          <a:xfrm>
            <a:off x="938765" y="2884042"/>
            <a:ext cx="2156132" cy="2122404"/>
          </a:xfrm>
          <a:custGeom>
            <a:avLst/>
            <a:gdLst>
              <a:gd name="connisteX0" fmla="*/ 0 w 2514600"/>
              <a:gd name="connsiteY0" fmla="*/ 203200 h 2641600"/>
              <a:gd name="connisteX1" fmla="*/ 203200 w 2514600"/>
              <a:gd name="connsiteY1" fmla="*/ 0 h 2641600"/>
              <a:gd name="connisteX2" fmla="*/ 2311400 w 2514600"/>
              <a:gd name="connsiteY2" fmla="*/ 0 h 2641600"/>
              <a:gd name="connisteX3" fmla="*/ 2514600 w 2514600"/>
              <a:gd name="connsiteY3" fmla="*/ 203200 h 2641600"/>
              <a:gd name="connisteX4" fmla="*/ 2514600 w 2514600"/>
              <a:gd name="connsiteY4" fmla="*/ 2641600 h 2641600"/>
              <a:gd name="connisteX5" fmla="*/ 0 w 2514600"/>
              <a:gd name="connsiteY5" fmla="*/ 2641600 h 2641600"/>
              <a:gd name="connisteX6" fmla="*/ 0 w 2514600"/>
              <a:gd name="connsiteY6" fmla="*/ 203200 h 264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2514600" h="2641600">
                <a:moveTo>
                  <a:pt x="0" y="203200"/>
                </a:moveTo>
                <a:cubicBezTo>
                  <a:pt x="0" y="90976"/>
                  <a:pt x="90976" y="0"/>
                  <a:pt x="203200" y="0"/>
                </a:cubicBezTo>
                <a:lnTo>
                  <a:pt x="2311400" y="0"/>
                </a:lnTo>
                <a:cubicBezTo>
                  <a:pt x="2423624" y="0"/>
                  <a:pt x="2514600" y="90976"/>
                  <a:pt x="2514600" y="203200"/>
                </a:cubicBezTo>
                <a:lnTo>
                  <a:pt x="2514600" y="2641600"/>
                </a:lnTo>
                <a:lnTo>
                  <a:pt x="0" y="2641600"/>
                </a:ln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17" name="文本占位符 8"/>
          <p:cNvSpPr>
            <a:spLocks noGrp="1"/>
          </p:cNvSpPr>
          <p:nvPr/>
        </p:nvSpPr>
        <p:spPr>
          <a:xfrm>
            <a:off x="1272868" y="3058964"/>
            <a:ext cx="1633433" cy="326524"/>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zh-CN" altLang="en-US" sz="1800" b="1" dirty="0">
                <a:solidFill>
                  <a:srgbClr val="000066"/>
                </a:solidFill>
                <a:latin typeface="微软雅黑" panose="020B0503020204020204" pitchFamily="34" charset="-122"/>
                <a:ea typeface="微软雅黑" panose="020B0503020204020204" pitchFamily="34" charset="-122"/>
              </a:rPr>
              <a:t>量化误差度量</a:t>
            </a:r>
            <a:endParaRPr lang="zh-CN" altLang="en-US" sz="1800" b="1" dirty="0">
              <a:solidFill>
                <a:srgbClr val="000066"/>
              </a:solidFill>
              <a:latin typeface="微软雅黑" panose="020B0503020204020204" pitchFamily="34" charset="-122"/>
              <a:ea typeface="微软雅黑" panose="020B0503020204020204" pitchFamily="34" charset="-122"/>
            </a:endParaRPr>
          </a:p>
        </p:txBody>
      </p:sp>
      <p:sp>
        <p:nvSpPr>
          <p:cNvPr id="18" name="文本占位符 9"/>
          <p:cNvSpPr>
            <a:spLocks noGrp="1"/>
          </p:cNvSpPr>
          <p:nvPr/>
        </p:nvSpPr>
        <p:spPr>
          <a:xfrm>
            <a:off x="1268597" y="3558871"/>
            <a:ext cx="1633433" cy="1224464"/>
          </a:xfrm>
          <a:prstGeom prst="rect">
            <a:avLst/>
          </a:prstGeom>
          <a:noFill/>
        </p:spPr>
        <p:txBody>
          <a:bodyPr vert="horz" lIns="0" tIns="0" rIns="0" bIns="0" rtlCol="0" anchor="t">
            <a:normAutofit fontScale="92500" lnSpcReduction="10000"/>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7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累积均方误差定义量化失真，优化量化器以最小化目标损失函数</a:t>
            </a:r>
            <a:r>
              <a:rPr lang="zh-CN" altLang="en-US" sz="2000" dirty="0">
                <a:solidFill>
                  <a:schemeClr val="tx1"/>
                </a:solidFill>
              </a:rPr>
              <a:t>。</a:t>
            </a:r>
            <a:endParaRPr lang="zh-CN" altLang="en-US" sz="2000" dirty="0">
              <a:solidFill>
                <a:schemeClr val="tx1"/>
              </a:solidFill>
            </a:endParaRPr>
          </a:p>
        </p:txBody>
      </p:sp>
      <p:sp>
        <p:nvSpPr>
          <p:cNvPr id="25" name="Slide Number Placeholder 3"/>
          <p:cNvSpPr>
            <a:spLocks noGrp="1"/>
          </p:cNvSpPr>
          <p:nvPr/>
        </p:nvSpPr>
        <p:spPr>
          <a:xfrm>
            <a:off x="5904866" y="5149534"/>
            <a:ext cx="2352144" cy="2933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dirty="0"/>
            </a:fld>
            <a:endParaRPr lang="en-US" dirty="0"/>
          </a:p>
        </p:txBody>
      </p:sp>
      <p:sp>
        <p:nvSpPr>
          <p:cNvPr id="26" name="装饰  9"/>
          <p:cNvSpPr>
            <a:spLocks noGrp="1"/>
          </p:cNvSpPr>
          <p:nvPr/>
        </p:nvSpPr>
        <p:spPr>
          <a:xfrm>
            <a:off x="3678310" y="689261"/>
            <a:ext cx="2292563" cy="2028334"/>
          </a:xfrm>
          <a:custGeom>
            <a:avLst/>
            <a:gdLst>
              <a:gd name="connisteX0" fmla="*/ 0 w 2514600"/>
              <a:gd name="connsiteY0" fmla="*/ 0 h 2641600"/>
              <a:gd name="connisteX1" fmla="*/ 2514600 w 2514600"/>
              <a:gd name="connsiteY1" fmla="*/ 0 h 2641600"/>
              <a:gd name="connisteX2" fmla="*/ 2514600 w 2514600"/>
              <a:gd name="connsiteY2" fmla="*/ 2438400 h 2641600"/>
              <a:gd name="connisteX3" fmla="*/ 2311400 w 2514600"/>
              <a:gd name="connsiteY3" fmla="*/ 2641600 h 2641600"/>
              <a:gd name="connisteX4" fmla="*/ 203200 w 2514600"/>
              <a:gd name="connsiteY4" fmla="*/ 2641600 h 2641600"/>
              <a:gd name="connisteX5" fmla="*/ 0 w 2514600"/>
              <a:gd name="connsiteY5" fmla="*/ 2438400 h 2641600"/>
              <a:gd name="connisteX6" fmla="*/ 0 w 2514600"/>
              <a:gd name="connsiteY6" fmla="*/ 0 h 264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2514600" h="2641600">
                <a:moveTo>
                  <a:pt x="0" y="0"/>
                </a:moveTo>
                <a:lnTo>
                  <a:pt x="2514600" y="0"/>
                </a:lnTo>
                <a:lnTo>
                  <a:pt x="2514600" y="2438400"/>
                </a:lnTo>
                <a:cubicBezTo>
                  <a:pt x="2514600" y="2550624"/>
                  <a:pt x="2423624" y="2641600"/>
                  <a:pt x="2311400" y="2641600"/>
                </a:cubicBezTo>
                <a:lnTo>
                  <a:pt x="203200" y="2641600"/>
                </a:lnTo>
                <a:cubicBezTo>
                  <a:pt x="90976" y="2641600"/>
                  <a:pt x="0" y="2550624"/>
                  <a:pt x="0" y="2438400"/>
                </a:cubicBez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 </a:t>
            </a:r>
            <a:endParaRPr lang="zh-CN" altLang="en-US" dirty="0"/>
          </a:p>
        </p:txBody>
      </p:sp>
      <p:sp>
        <p:nvSpPr>
          <p:cNvPr id="28" name="文本占位符 5"/>
          <p:cNvSpPr>
            <a:spLocks noGrp="1"/>
          </p:cNvSpPr>
          <p:nvPr/>
        </p:nvSpPr>
        <p:spPr>
          <a:xfrm>
            <a:off x="3864764" y="1294993"/>
            <a:ext cx="1957397" cy="1261198"/>
          </a:xfrm>
          <a:prstGeom prst="rect">
            <a:avLst/>
          </a:prstGeom>
          <a:noFill/>
        </p:spPr>
        <p:txBody>
          <a:bodyPr vert="horz" lIns="0" tIns="0" rIns="0" bIns="0" rtlCol="0" anchor="t">
            <a:no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基于数据概率密度函数，设计均匀量化和非均匀量化策略。</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solidFill>
                <a:schemeClr val="tx1"/>
              </a:solidFill>
            </a:endParaRPr>
          </a:p>
        </p:txBody>
      </p:sp>
      <p:sp>
        <p:nvSpPr>
          <p:cNvPr id="29" name="文本占位符 4"/>
          <p:cNvSpPr>
            <a:spLocks noGrp="1"/>
          </p:cNvSpPr>
          <p:nvPr/>
        </p:nvSpPr>
        <p:spPr>
          <a:xfrm>
            <a:off x="4384356" y="816173"/>
            <a:ext cx="1633433" cy="326524"/>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b="1" dirty="0">
                <a:solidFill>
                  <a:srgbClr val="000066"/>
                </a:solidFill>
                <a:latin typeface="微软雅黑" panose="020B0503020204020204" pitchFamily="34" charset="-122"/>
                <a:ea typeface="微软雅黑" panose="020B0503020204020204" pitchFamily="34" charset="-122"/>
              </a:rPr>
              <a:t>量化类型</a:t>
            </a:r>
            <a:endParaRPr lang="zh-CN" altLang="en-US" sz="1600" dirty="0">
              <a:solidFill>
                <a:schemeClr val="tx1"/>
              </a:solidFill>
            </a:endParaRPr>
          </a:p>
        </p:txBody>
      </p:sp>
      <p:sp>
        <p:nvSpPr>
          <p:cNvPr id="32" name="装饰  3"/>
          <p:cNvSpPr>
            <a:spLocks noGrp="1"/>
          </p:cNvSpPr>
          <p:nvPr/>
        </p:nvSpPr>
        <p:spPr>
          <a:xfrm>
            <a:off x="3429000" y="2878647"/>
            <a:ext cx="2156132" cy="2122404"/>
          </a:xfrm>
          <a:custGeom>
            <a:avLst/>
            <a:gdLst>
              <a:gd name="connisteX0" fmla="*/ 0 w 2514600"/>
              <a:gd name="connsiteY0" fmla="*/ 203200 h 2641600"/>
              <a:gd name="connisteX1" fmla="*/ 203200 w 2514600"/>
              <a:gd name="connsiteY1" fmla="*/ 0 h 2641600"/>
              <a:gd name="connisteX2" fmla="*/ 2311400 w 2514600"/>
              <a:gd name="connsiteY2" fmla="*/ 0 h 2641600"/>
              <a:gd name="connisteX3" fmla="*/ 2514600 w 2514600"/>
              <a:gd name="connsiteY3" fmla="*/ 203200 h 2641600"/>
              <a:gd name="connisteX4" fmla="*/ 2514600 w 2514600"/>
              <a:gd name="connsiteY4" fmla="*/ 2641600 h 2641600"/>
              <a:gd name="connisteX5" fmla="*/ 0 w 2514600"/>
              <a:gd name="connsiteY5" fmla="*/ 2641600 h 2641600"/>
              <a:gd name="connisteX6" fmla="*/ 0 w 2514600"/>
              <a:gd name="connsiteY6" fmla="*/ 203200 h 264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2514600" h="2641600">
                <a:moveTo>
                  <a:pt x="0" y="203200"/>
                </a:moveTo>
                <a:cubicBezTo>
                  <a:pt x="0" y="90976"/>
                  <a:pt x="90976" y="0"/>
                  <a:pt x="203200" y="0"/>
                </a:cubicBezTo>
                <a:lnTo>
                  <a:pt x="2311400" y="0"/>
                </a:lnTo>
                <a:cubicBezTo>
                  <a:pt x="2423624" y="0"/>
                  <a:pt x="2514600" y="90976"/>
                  <a:pt x="2514600" y="203200"/>
                </a:cubicBezTo>
                <a:lnTo>
                  <a:pt x="2514600" y="2641600"/>
                </a:lnTo>
                <a:lnTo>
                  <a:pt x="0" y="2641600"/>
                </a:ln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 </a:t>
            </a:r>
            <a:endParaRPr lang="zh-CN" altLang="en-US" dirty="0"/>
          </a:p>
        </p:txBody>
      </p:sp>
      <p:sp>
        <p:nvSpPr>
          <p:cNvPr id="34" name="文本占位符 12"/>
          <p:cNvSpPr>
            <a:spLocks noGrp="1"/>
          </p:cNvSpPr>
          <p:nvPr/>
        </p:nvSpPr>
        <p:spPr>
          <a:xfrm>
            <a:off x="3981555" y="3058964"/>
            <a:ext cx="1633433" cy="326524"/>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zh-CN" altLang="en-US" sz="1800" b="1" dirty="0">
                <a:solidFill>
                  <a:srgbClr val="000066"/>
                </a:solidFill>
                <a:latin typeface="微软雅黑" panose="020B0503020204020204" pitchFamily="34" charset="-122"/>
                <a:ea typeface="微软雅黑" panose="020B0503020204020204" pitchFamily="34" charset="-122"/>
              </a:rPr>
              <a:t>量化器设计</a:t>
            </a:r>
            <a:endParaRPr lang="zh-CN" altLang="en-US" sz="1800" b="1" dirty="0">
              <a:solidFill>
                <a:srgbClr val="000066"/>
              </a:solidFill>
              <a:latin typeface="微软雅黑" panose="020B0503020204020204" pitchFamily="34" charset="-122"/>
              <a:ea typeface="微软雅黑" panose="020B0503020204020204" pitchFamily="34" charset="-122"/>
            </a:endParaRPr>
          </a:p>
        </p:txBody>
      </p:sp>
      <p:sp>
        <p:nvSpPr>
          <p:cNvPr id="35" name="文本占位符 13"/>
          <p:cNvSpPr>
            <a:spLocks noGrp="1"/>
          </p:cNvSpPr>
          <p:nvPr/>
        </p:nvSpPr>
        <p:spPr>
          <a:xfrm>
            <a:off x="3789523" y="3565805"/>
            <a:ext cx="1652427" cy="1388040"/>
          </a:xfrm>
          <a:prstGeom prst="rect">
            <a:avLst/>
          </a:prstGeom>
          <a:noFill/>
        </p:spPr>
        <p:txBody>
          <a:bodyPr vert="horz" lIns="0" tIns="0" rIns="0" bIns="0" rtlCol="0" anchor="t">
            <a:normAutofit fontScale="90000" lnSpcReduction="20000"/>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选定判决电平和量化值，最小化图像量化失真，考虑编码比特数和信息损失</a:t>
            </a:r>
            <a:r>
              <a:rPr lang="zh-CN" altLang="en-US" dirty="0">
                <a:solidFill>
                  <a:schemeClr val="tx1"/>
                </a:solidFill>
              </a:rPr>
              <a:t>。</a:t>
            </a:r>
            <a:endParaRPr lang="zh-CN" altLang="en-US"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472" y="115676"/>
            <a:ext cx="2676566" cy="400110"/>
          </a:xfrm>
          <a:prstGeom prst="rect">
            <a:avLst/>
          </a:prstGeom>
          <a:noFill/>
        </p:spPr>
        <p:txBody>
          <a:bodyPr wrap="square" rtlCol="0">
            <a:spAutoFit/>
          </a:bodyPr>
          <a:lstStyle/>
          <a:p>
            <a:pPr algn="ctr"/>
            <a:r>
              <a:rPr lang="zh-CN" altLang="en-US" sz="2000" b="1" dirty="0">
                <a:solidFill>
                  <a:srgbClr val="000066"/>
                </a:solidFill>
                <a:latin typeface="微软雅黑" panose="020B0503020204020204" pitchFamily="34" charset="-122"/>
                <a:ea typeface="微软雅黑" panose="020B0503020204020204" pitchFamily="34" charset="-122"/>
                <a:cs typeface="+mj-cs"/>
              </a:rPr>
              <a:t>问题引导</a:t>
            </a:r>
            <a:endParaRPr lang="zh-CN" altLang="en-US" sz="2000" b="1" dirty="0">
              <a:solidFill>
                <a:srgbClr val="000066"/>
              </a:solidFill>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544195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图像概念</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0" name="灯片编号占位符 3"/>
          <p:cNvSpPr>
            <a:spLocks noGrp="1"/>
          </p:cNvSpPr>
          <p:nvPr/>
        </p:nvSpPr>
        <p:spPr>
          <a:xfrm>
            <a:off x="5054069" y="4764928"/>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2</a:t>
            </a:r>
            <a:endParaRPr lang="en-US" sz="1200" b="1" dirty="0">
              <a:solidFill>
                <a:schemeClr val="tx1"/>
              </a:solidFill>
            </a:endParaRPr>
          </a:p>
        </p:txBody>
      </p:sp>
      <p:sp>
        <p:nvSpPr>
          <p:cNvPr id="6" name="文本占位符 4"/>
          <p:cNvSpPr>
            <a:spLocks noGrp="1"/>
          </p:cNvSpPr>
          <p:nvPr/>
        </p:nvSpPr>
        <p:spPr>
          <a:xfrm>
            <a:off x="854492" y="2407879"/>
            <a:ext cx="3587142" cy="327742"/>
          </a:xfrm>
          <a:prstGeom prst="rect">
            <a:avLst/>
          </a:prstGeom>
          <a:noFill/>
        </p:spPr>
        <p:txBody>
          <a:bodyPr vert="horz" lIns="0" tIns="0" rIns="0" bIns="0" rtlCol="0" anchor="t">
            <a:normAutofit fontScale="72500"/>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solidFill>
                  <a:schemeClr val="accent5">
                    <a:lumMod val="50000"/>
                  </a:schemeClr>
                </a:solidFill>
                <a:latin typeface="微软雅黑" panose="020B0503020204020204" pitchFamily="34" charset="-122"/>
                <a:ea typeface="微软雅黑" panose="020B0503020204020204" pitchFamily="34" charset="-122"/>
              </a:rPr>
              <a:t>模拟图像理解</a:t>
            </a:r>
            <a:endParaRPr lang="zh-CN" altLang="en-US" b="1"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7" name="文本占位符 5"/>
          <p:cNvSpPr>
            <a:spLocks noGrp="1"/>
          </p:cNvSpPr>
          <p:nvPr/>
        </p:nvSpPr>
        <p:spPr>
          <a:xfrm>
            <a:off x="401320" y="3152140"/>
            <a:ext cx="3067685" cy="982980"/>
          </a:xfrm>
          <a:prstGeom prst="rect">
            <a:avLst/>
          </a:prstGeom>
          <a:noFill/>
        </p:spPr>
        <p:txBody>
          <a:bodyPr vert="horz" lIns="0" tIns="0" rIns="0" bIns="0" rtlCol="0" anchor="t">
            <a:no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11000"/>
              </a:lnSpc>
              <a:buClrTx/>
              <a:buSzTx/>
            </a:pPr>
            <a:r>
              <a:rPr lang="zh-CN" altLang="en-US" sz="1400" b="1" dirty="0">
                <a:solidFill>
                  <a:schemeClr val="tx1"/>
                </a:solidFill>
                <a:latin typeface="微软雅黑" panose="020B0503020204020204" pitchFamily="34" charset="-122"/>
                <a:ea typeface="微软雅黑" panose="020B0503020204020204" pitchFamily="34" charset="-122"/>
              </a:rPr>
              <a:t>模拟图像，即连续图像，不适合计算机直接</a:t>
            </a:r>
            <a:r>
              <a:rPr lang="zh-CN" altLang="en-US" sz="1400" b="1" dirty="0" smtClean="0">
                <a:solidFill>
                  <a:schemeClr val="tx1"/>
                </a:solidFill>
                <a:latin typeface="微软雅黑" panose="020B0503020204020204" pitchFamily="34" charset="-122"/>
                <a:ea typeface="微软雅黑" panose="020B0503020204020204" pitchFamily="34" charset="-122"/>
              </a:rPr>
              <a:t>处理</a:t>
            </a:r>
            <a:endParaRPr lang="en-US" altLang="zh-CN" sz="1400" b="1" dirty="0" smtClean="0">
              <a:solidFill>
                <a:schemeClr val="tx1"/>
              </a:solidFill>
              <a:latin typeface="微软雅黑" panose="020B0503020204020204" pitchFamily="34" charset="-122"/>
              <a:ea typeface="微软雅黑" panose="020B0503020204020204" pitchFamily="34" charset="-122"/>
            </a:endParaRPr>
          </a:p>
          <a:p>
            <a:pPr algn="l">
              <a:lnSpc>
                <a:spcPct val="111000"/>
              </a:lnSpc>
              <a:buClrTx/>
              <a:buSzTx/>
            </a:pPr>
            <a:endParaRPr lang="zh-CN" altLang="en-US" sz="800" b="1" dirty="0">
              <a:solidFill>
                <a:schemeClr val="tx1"/>
              </a:solidFill>
              <a:latin typeface="微软雅黑" panose="020B0503020204020204" pitchFamily="34" charset="-122"/>
              <a:ea typeface="微软雅黑" panose="020B0503020204020204" pitchFamily="34" charset="-122"/>
            </a:endParaRPr>
          </a:p>
          <a:p>
            <a:pPr algn="l">
              <a:lnSpc>
                <a:spcPct val="111000"/>
              </a:lnSpc>
              <a:buClrTx/>
              <a:buSzTx/>
            </a:pPr>
            <a:r>
              <a:rPr lang="zh-CN" altLang="en-US" sz="1400" b="1" dirty="0">
                <a:solidFill>
                  <a:schemeClr val="tx1"/>
                </a:solidFill>
                <a:latin typeface="微软雅黑" panose="020B0503020204020204" pitchFamily="34" charset="-122"/>
                <a:ea typeface="微软雅黑" panose="020B0503020204020204" pitchFamily="34" charset="-122"/>
              </a:rPr>
              <a:t>可建模为双变量函数，可以适合于以连续观点</a:t>
            </a:r>
            <a:r>
              <a:rPr lang="en-US" altLang="zh-CN" sz="1400" b="1" dirty="0">
                <a:solidFill>
                  <a:schemeClr val="tx1"/>
                </a:solidFill>
                <a:latin typeface="微软雅黑" panose="020B0503020204020204" pitchFamily="34" charset="-122"/>
                <a:ea typeface="微软雅黑" panose="020B0503020204020204" pitchFamily="34" charset="-122"/>
              </a:rPr>
              <a:t>(</a:t>
            </a:r>
            <a:r>
              <a:rPr lang="zh-CN" altLang="en-US" sz="1400" b="1" dirty="0">
                <a:solidFill>
                  <a:schemeClr val="tx1"/>
                </a:solidFill>
                <a:latin typeface="微软雅黑" panose="020B0503020204020204" pitchFamily="34" charset="-122"/>
                <a:ea typeface="微软雅黑" panose="020B0503020204020204" pitchFamily="34" charset="-122"/>
              </a:rPr>
              <a:t>比如泛函分析</a:t>
            </a:r>
            <a:r>
              <a:rPr lang="en-US" altLang="zh-CN" sz="1400" b="1" dirty="0">
                <a:solidFill>
                  <a:schemeClr val="tx1"/>
                </a:solidFill>
                <a:latin typeface="微软雅黑" panose="020B0503020204020204" pitchFamily="34" charset="-122"/>
                <a:ea typeface="微软雅黑" panose="020B0503020204020204" pitchFamily="34" charset="-122"/>
              </a:rPr>
              <a:t>)</a:t>
            </a:r>
            <a:r>
              <a:rPr lang="zh-CN" altLang="en-US" sz="1400" b="1" dirty="0">
                <a:solidFill>
                  <a:schemeClr val="tx1"/>
                </a:solidFill>
                <a:latin typeface="微软雅黑" panose="020B0503020204020204" pitchFamily="34" charset="-122"/>
                <a:ea typeface="微软雅黑" panose="020B0503020204020204" pitchFamily="34" charset="-122"/>
              </a:rPr>
              <a:t>等进行图像建模与</a:t>
            </a:r>
            <a:r>
              <a:rPr lang="zh-CN" altLang="en-US" sz="1400" b="1" dirty="0" smtClean="0">
                <a:solidFill>
                  <a:schemeClr val="tx1"/>
                </a:solidFill>
                <a:latin typeface="微软雅黑" panose="020B0503020204020204" pitchFamily="34" charset="-122"/>
                <a:ea typeface="微软雅黑" panose="020B0503020204020204" pitchFamily="34" charset="-122"/>
              </a:rPr>
              <a:t>分析</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8" name="装饰  3"/>
          <p:cNvSpPr>
            <a:spLocks noGrp="1"/>
          </p:cNvSpPr>
          <p:nvPr/>
        </p:nvSpPr>
        <p:spPr>
          <a:xfrm>
            <a:off x="3576687" y="2848097"/>
            <a:ext cx="45719" cy="1627383"/>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 </a:t>
            </a:r>
            <a:endParaRPr lang="zh-CN" altLang="en-US" dirty="0"/>
          </a:p>
        </p:txBody>
      </p:sp>
      <p:sp>
        <p:nvSpPr>
          <p:cNvPr id="9" name="文本占位符 7"/>
          <p:cNvSpPr>
            <a:spLocks noGrp="1"/>
          </p:cNvSpPr>
          <p:nvPr/>
        </p:nvSpPr>
        <p:spPr>
          <a:xfrm>
            <a:off x="4336380" y="2395355"/>
            <a:ext cx="3587142" cy="327742"/>
          </a:xfrm>
          <a:prstGeom prst="rect">
            <a:avLst/>
          </a:prstGeom>
          <a:noFill/>
        </p:spPr>
        <p:txBody>
          <a:bodyPr vert="horz" lIns="0" tIns="0" rIns="0" bIns="0" rtlCol="0" anchor="t">
            <a:normAutofit fontScale="72500"/>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solidFill>
                  <a:schemeClr val="accent5">
                    <a:lumMod val="50000"/>
                  </a:schemeClr>
                </a:solidFill>
                <a:latin typeface="微软雅黑" panose="020B0503020204020204" pitchFamily="34" charset="-122"/>
                <a:ea typeface="微软雅黑" panose="020B0503020204020204" pitchFamily="34" charset="-122"/>
              </a:rPr>
              <a:t>数字图像解析</a:t>
            </a:r>
            <a:endParaRPr lang="zh-CN" altLang="en-US" dirty="0">
              <a:solidFill>
                <a:schemeClr val="tx1"/>
              </a:solidFill>
            </a:endParaRPr>
          </a:p>
        </p:txBody>
      </p:sp>
      <p:sp>
        <p:nvSpPr>
          <p:cNvPr id="10" name="文本占位符 8"/>
          <p:cNvSpPr>
            <a:spLocks noGrp="1"/>
          </p:cNvSpPr>
          <p:nvPr/>
        </p:nvSpPr>
        <p:spPr>
          <a:xfrm>
            <a:off x="3803335" y="3169337"/>
            <a:ext cx="2988689" cy="983227"/>
          </a:xfrm>
          <a:prstGeom prst="rect">
            <a:avLst/>
          </a:prstGeom>
          <a:noFill/>
        </p:spPr>
        <p:txBody>
          <a:bodyPr vert="horz" lIns="0" tIns="0" rIns="0" bIns="0" rtlCol="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11000"/>
              </a:lnSpc>
              <a:buClrTx/>
              <a:buSzTx/>
            </a:pPr>
            <a:r>
              <a:rPr lang="zh-CN" altLang="en-US" sz="1400" b="1" dirty="0">
                <a:solidFill>
                  <a:schemeClr val="tx1"/>
                </a:solidFill>
                <a:latin typeface="微软雅黑" panose="020B0503020204020204" pitchFamily="34" charset="-122"/>
                <a:ea typeface="微软雅黑" panose="020B0503020204020204" pitchFamily="34" charset="-122"/>
              </a:rPr>
              <a:t>数字图像呈现为离散值的二维矩阵，空间位置与强度均量化为离散数值，便于计算机处理与存储。</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1" name="文本框 2"/>
          <p:cNvSpPr txBox="1"/>
          <p:nvPr/>
        </p:nvSpPr>
        <p:spPr>
          <a:xfrm>
            <a:off x="299720" y="621030"/>
            <a:ext cx="6492240" cy="1025525"/>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14400">
              <a:lnSpc>
                <a:spcPct val="150000"/>
              </a:lnSpc>
              <a:spcAft>
                <a:spcPts val="600"/>
              </a:spcAft>
              <a:buClrTx/>
              <a:buSzTx/>
              <a:buFontTx/>
            </a:pPr>
            <a:r>
              <a:rPr lang="en-US" altLang="zh-CN" sz="1600" b="1" dirty="0">
                <a:solidFill>
                  <a:srgbClr val="C00000"/>
                </a:solidFill>
                <a:latin typeface="微软雅黑" panose="020B0503020204020204" pitchFamily="34" charset="-122"/>
                <a:ea typeface="微软雅黑" panose="020B0503020204020204" pitchFamily="34" charset="-122"/>
              </a:rPr>
              <a:t>1. </a:t>
            </a:r>
            <a:r>
              <a:rPr lang="zh-CN" altLang="en-US" sz="1600" b="1" dirty="0">
                <a:solidFill>
                  <a:srgbClr val="C00000"/>
                </a:solidFill>
                <a:latin typeface="微软雅黑" panose="020B0503020204020204" pitchFamily="34" charset="-122"/>
                <a:ea typeface="微软雅黑" panose="020B0503020204020204" pitchFamily="34" charset="-122"/>
              </a:rPr>
              <a:t>图像是如何形成的？理解成像过程建模</a:t>
            </a:r>
            <a:r>
              <a:rPr lang="zh-CN" altLang="en-US" sz="1600" b="1" dirty="0">
                <a:solidFill>
                  <a:srgbClr val="C00000"/>
                </a:solidFill>
                <a:latin typeface="微软雅黑" panose="020B0503020204020204" pitchFamily="34" charset="-122"/>
                <a:ea typeface="微软雅黑" panose="020B0503020204020204" pitchFamily="34" charset="-122"/>
              </a:rPr>
              <a:t>基本概念</a:t>
            </a:r>
            <a:endParaRPr lang="en-US" altLang="zh-CN" sz="1600" b="1" dirty="0">
              <a:solidFill>
                <a:srgbClr val="C00000"/>
              </a:solidFill>
              <a:latin typeface="微软雅黑" panose="020B0503020204020204" pitchFamily="34" charset="-122"/>
              <a:ea typeface="微软雅黑" panose="020B0503020204020204" pitchFamily="34" charset="-122"/>
            </a:endParaRPr>
          </a:p>
          <a:p>
            <a:pPr algn="just" defTabSz="914400">
              <a:lnSpc>
                <a:spcPct val="150000"/>
              </a:lnSpc>
              <a:spcAft>
                <a:spcPts val="600"/>
              </a:spcAft>
              <a:buClrTx/>
              <a:buSzTx/>
              <a:buFontTx/>
            </a:pPr>
            <a:r>
              <a:rPr lang="en-US" altLang="zh-CN" sz="1600" b="1" dirty="0">
                <a:solidFill>
                  <a:srgbClr val="C00000"/>
                </a:solidFill>
                <a:latin typeface="微软雅黑" panose="020B0503020204020204" pitchFamily="34" charset="-122"/>
                <a:ea typeface="微软雅黑" panose="020B0503020204020204" pitchFamily="34" charset="-122"/>
              </a:rPr>
              <a:t>2.</a:t>
            </a:r>
            <a:r>
              <a:rPr lang="zh-CN" altLang="en-US" sz="1600" b="1" dirty="0">
                <a:solidFill>
                  <a:srgbClr val="C00000"/>
                </a:solidFill>
                <a:latin typeface="微软雅黑" panose="020B0503020204020204" pitchFamily="34" charset="-122"/>
                <a:ea typeface="微软雅黑" panose="020B0503020204020204" pitchFamily="34" charset="-122"/>
              </a:rPr>
              <a:t>如何将模拟图像转化为可被计算机存储、处理和分析的数字图像？</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13" name="装饰  3"/>
          <p:cNvSpPr>
            <a:spLocks noGrp="1"/>
          </p:cNvSpPr>
          <p:nvPr/>
        </p:nvSpPr>
        <p:spPr>
          <a:xfrm>
            <a:off x="301651" y="2848097"/>
            <a:ext cx="45719" cy="1627383"/>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 </a:t>
            </a:r>
            <a:endParaRPr lang="zh-CN" altLang="en-US" dirty="0"/>
          </a:p>
        </p:txBody>
      </p:sp>
      <p:pic>
        <p:nvPicPr>
          <p:cNvPr id="32" name="图片 31"/>
          <p:cNvPicPr>
            <a:picLocks noChangeAspect="1"/>
          </p:cNvPicPr>
          <p:nvPr/>
        </p:nvPicPr>
        <p:blipFill>
          <a:blip r:embed="rId1"/>
          <a:stretch>
            <a:fillRect/>
          </a:stretch>
        </p:blipFill>
        <p:spPr>
          <a:xfrm>
            <a:off x="299720" y="1646555"/>
            <a:ext cx="6146800" cy="31572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采样量化</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5" name="标题 1"/>
          <p:cNvSpPr txBox="1">
            <a:spLocks noGrp="1"/>
          </p:cNvSpPr>
          <p:nvPr/>
        </p:nvSpPr>
        <p:spPr>
          <a:xfrm>
            <a:off x="706082" y="164619"/>
            <a:ext cx="3462486" cy="276999"/>
          </a:xfrm>
          <a:prstGeom prst="rect">
            <a:avLst/>
          </a:prstGeom>
          <a:noFill/>
        </p:spPr>
        <p:txBody>
          <a:bodyPr vert="horz" wrap="none" lIns="0" tIns="0" rIns="0" bIns="0" rtlCol="0" anchor="t">
            <a:spAutoFit/>
          </a:bodyPr>
          <a:lstStyle>
            <a:lvl1pPr marL="0" indent="0" algn="l" defTabSz="914400" rtl="0" eaLnBrk="1" latinLnBrk="0" hangingPunct="1">
              <a:lnSpc>
                <a:spcPct val="111000"/>
              </a:lnSpc>
              <a:spcBef>
                <a:spcPct val="0"/>
              </a:spcBef>
              <a:spcAft>
                <a:spcPct val="0"/>
              </a:spcAft>
              <a:buNone/>
              <a:defRPr sz="3600" b="0" kern="1200" spc="0">
                <a:solidFill>
                  <a:schemeClr val="tx1"/>
                </a:solidFill>
                <a:latin typeface="+mj-lt"/>
                <a:ea typeface="+mj-ea"/>
                <a:cs typeface="+mj-cs"/>
              </a:defRPr>
            </a:lvl1pPr>
          </a:lstStyle>
          <a:p>
            <a:pPr lvl="0" algn="ctr">
              <a:lnSpc>
                <a:spcPct val="100000"/>
              </a:lnSpc>
              <a:buClrTx/>
              <a:buSzTx/>
              <a:buFontTx/>
            </a:pPr>
            <a:r>
              <a:rPr lang="zh-CN" altLang="en-US" sz="1800" b="1" dirty="0">
                <a:solidFill>
                  <a:srgbClr val="000066"/>
                </a:solidFill>
                <a:latin typeface="微软雅黑" panose="020B0503020204020204" pitchFamily="34" charset="-122"/>
                <a:ea typeface="微软雅黑" panose="020B0503020204020204" pitchFamily="34" charset="-122"/>
                <a:cs typeface="+mn-cs"/>
                <a:sym typeface="+mn-ea"/>
              </a:rPr>
              <a:t>图像的量化：标量量化的基本原理</a:t>
            </a:r>
            <a:endParaRPr lang="zh-CN" altLang="en-US" sz="1600" b="1" dirty="0">
              <a:solidFill>
                <a:schemeClr val="dk1"/>
              </a:solidFill>
              <a:latin typeface="微软雅黑" panose="020B0503020204020204" pitchFamily="34" charset="-122"/>
              <a:ea typeface="微软雅黑" panose="020B0503020204020204" pitchFamily="34" charset="-122"/>
              <a:cs typeface="+mn-cs"/>
              <a:sym typeface="+mn-ea"/>
            </a:endParaRPr>
          </a:p>
        </p:txBody>
      </p:sp>
      <p:sp>
        <p:nvSpPr>
          <p:cNvPr id="3" name="装饰  9"/>
          <p:cNvSpPr>
            <a:spLocks noGrp="1"/>
          </p:cNvSpPr>
          <p:nvPr/>
        </p:nvSpPr>
        <p:spPr>
          <a:xfrm>
            <a:off x="278897" y="634000"/>
            <a:ext cx="6300205" cy="422070"/>
          </a:xfrm>
          <a:custGeom>
            <a:avLst/>
            <a:gdLst>
              <a:gd name="connisteX0" fmla="*/ 0 w 5334000"/>
              <a:gd name="connsiteY0" fmla="*/ 203200 h 2209800"/>
              <a:gd name="connisteX1" fmla="*/ 203200 w 5334000"/>
              <a:gd name="connsiteY1" fmla="*/ 0 h 2209800"/>
              <a:gd name="connisteX2" fmla="*/ 5130800 w 5334000"/>
              <a:gd name="connsiteY2" fmla="*/ 0 h 2209800"/>
              <a:gd name="connisteX3" fmla="*/ 5334000 w 5334000"/>
              <a:gd name="connsiteY3" fmla="*/ 203200 h 2209800"/>
              <a:gd name="connisteX4" fmla="*/ 5334000 w 5334000"/>
              <a:gd name="connsiteY4" fmla="*/ 2006600 h 2209800"/>
              <a:gd name="connisteX5" fmla="*/ 5130800 w 5334000"/>
              <a:gd name="connsiteY5" fmla="*/ 2209800 h 2209800"/>
              <a:gd name="connisteX6" fmla="*/ 203200 w 5334000"/>
              <a:gd name="connsiteY6" fmla="*/ 2209800 h 2209800"/>
              <a:gd name="connisteX7" fmla="*/ 0 w 5334000"/>
              <a:gd name="connsiteY7" fmla="*/ 2006600 h 2209800"/>
              <a:gd name="connisteX8" fmla="*/ 0 w 53340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334000" h="2209800">
                <a:moveTo>
                  <a:pt x="0" y="203200"/>
                </a:moveTo>
                <a:cubicBezTo>
                  <a:pt x="0" y="90976"/>
                  <a:pt x="90976" y="0"/>
                  <a:pt x="203200" y="0"/>
                </a:cubicBezTo>
                <a:lnTo>
                  <a:pt x="5130800" y="0"/>
                </a:lnTo>
                <a:cubicBezTo>
                  <a:pt x="5243024" y="0"/>
                  <a:pt x="5334000" y="90976"/>
                  <a:pt x="5334000" y="203200"/>
                </a:cubicBezTo>
                <a:lnTo>
                  <a:pt x="5334000" y="2006600"/>
                </a:lnTo>
                <a:cubicBezTo>
                  <a:pt x="5334000" y="2118824"/>
                  <a:pt x="5243024" y="2209800"/>
                  <a:pt x="5130800" y="2209800"/>
                </a:cubicBezTo>
                <a:lnTo>
                  <a:pt x="203200" y="2209800"/>
                </a:lnTo>
                <a:cubicBezTo>
                  <a:pt x="90976" y="2209800"/>
                  <a:pt x="0" y="2118824"/>
                  <a:pt x="0" y="2006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6" name="文本占位符 4"/>
          <p:cNvSpPr>
            <a:spLocks noGrp="1"/>
          </p:cNvSpPr>
          <p:nvPr/>
        </p:nvSpPr>
        <p:spPr>
          <a:xfrm>
            <a:off x="378297" y="739791"/>
            <a:ext cx="6123490" cy="508661"/>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200" b="1" dirty="0">
                <a:solidFill>
                  <a:schemeClr val="accent5">
                    <a:lumMod val="50000"/>
                  </a:schemeClr>
                </a:solidFill>
                <a:latin typeface="微软雅黑" panose="020B0503020204020204" pitchFamily="34" charset="-122"/>
                <a:ea typeface="微软雅黑" panose="020B0503020204020204" pitchFamily="34" charset="-122"/>
              </a:rPr>
              <a:t>均匀量化和非均匀量化：</a:t>
            </a:r>
            <a:r>
              <a:rPr lang="zh-CN" altLang="en-US" sz="1200" dirty="0">
                <a:latin typeface="微软雅黑" panose="020B0503020204020204" pitchFamily="34" charset="-122"/>
                <a:ea typeface="微软雅黑" panose="020B0503020204020204" pitchFamily="34" charset="-122"/>
                <a:sym typeface="+mn-ea"/>
              </a:rPr>
              <a:t>均匀量化步长一致，非均匀量化按数据分布调整，减少图像</a:t>
            </a:r>
            <a:r>
              <a:rPr lang="zh-CN" altLang="en-US" sz="1200" dirty="0" smtClean="0">
                <a:latin typeface="微软雅黑" panose="020B0503020204020204" pitchFamily="34" charset="-122"/>
                <a:ea typeface="微软雅黑" panose="020B0503020204020204" pitchFamily="34" charset="-122"/>
                <a:sym typeface="+mn-ea"/>
              </a:rPr>
              <a:t>失真</a:t>
            </a:r>
            <a:endParaRPr lang="zh-CN" altLang="en-US" dirty="0">
              <a:solidFill>
                <a:schemeClr val="tx1"/>
              </a:solidFill>
              <a:latin typeface="微软雅黑" panose="020B0503020204020204" pitchFamily="34" charset="-122"/>
              <a:ea typeface="微软雅黑" panose="020B0503020204020204" pitchFamily="34" charset="-122"/>
            </a:endParaRPr>
          </a:p>
          <a:p>
            <a:endParaRPr lang="zh-CN" altLang="en-US" b="1" dirty="0">
              <a:solidFill>
                <a:schemeClr val="accent5">
                  <a:lumMod val="50000"/>
                </a:schemeClr>
              </a:solidFill>
              <a:latin typeface="微软雅黑" panose="020B0503020204020204" pitchFamily="34" charset="-122"/>
              <a:ea typeface="微软雅黑" panose="020B0503020204020204" pitchFamily="34" charset="-122"/>
            </a:endParaRPr>
          </a:p>
        </p:txBody>
      </p:sp>
      <p:pic>
        <p:nvPicPr>
          <p:cNvPr id="15" name="图片 14"/>
          <p:cNvPicPr>
            <a:picLocks noChangeAspect="1" noChangeArrowheads="1"/>
          </p:cNvPicPr>
          <p:nvPr/>
        </p:nvPicPr>
        <p:blipFill>
          <a:blip r:embed="rId1" cstate="print"/>
          <a:srcRect/>
          <a:stretch>
            <a:fillRect/>
          </a:stretch>
        </p:blipFill>
        <p:spPr>
          <a:xfrm>
            <a:off x="278897" y="1441942"/>
            <a:ext cx="2586223" cy="422069"/>
          </a:xfrm>
          <a:prstGeom prst="rect">
            <a:avLst/>
          </a:prstGeom>
          <a:noFill/>
          <a:ln w="9525">
            <a:noFill/>
            <a:miter lim="800000"/>
            <a:headEnd/>
            <a:tailEnd/>
          </a:ln>
        </p:spPr>
      </p:pic>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67" y="2899856"/>
            <a:ext cx="2976547" cy="1253265"/>
          </a:xfrm>
          <a:prstGeom prst="rect">
            <a:avLst/>
          </a:prstGeom>
        </p:spPr>
      </p:pic>
      <p:sp>
        <p:nvSpPr>
          <p:cNvPr id="19" name="文本框 17"/>
          <p:cNvSpPr txBox="1"/>
          <p:nvPr/>
        </p:nvSpPr>
        <p:spPr>
          <a:xfrm>
            <a:off x="98591" y="1825454"/>
            <a:ext cx="2911423"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266700">
              <a:lnSpc>
                <a:spcPct val="150000"/>
              </a:lnSpc>
              <a:spcAft>
                <a:spcPct val="0"/>
              </a:spcAft>
            </a:pPr>
            <a:r>
              <a:rPr lang="en-US" altLang="zh-CN"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均匀量化的示例图</a:t>
            </a:r>
            <a:endPar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20"/>
          <p:cNvSpPr txBox="1"/>
          <p:nvPr/>
        </p:nvSpPr>
        <p:spPr>
          <a:xfrm>
            <a:off x="-827415" y="4172805"/>
            <a:ext cx="5080000" cy="336695"/>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266700">
              <a:lnSpc>
                <a:spcPct val="150000"/>
              </a:lnSpc>
              <a:spcAft>
                <a:spcPts val="700"/>
              </a:spcAft>
            </a:pPr>
            <a:r>
              <a:rPr lang="en-US" altLang="zh-CN" sz="1050" dirty="0">
                <a:solidFill>
                  <a:srgbClr val="000000"/>
                </a:solidFill>
                <a:latin typeface="Times New Roman" panose="02020603050405020304"/>
                <a:ea typeface="宋体" panose="02010600030101010101" pitchFamily="2" charset="-122"/>
              </a:rPr>
              <a:t> </a:t>
            </a:r>
            <a:r>
              <a:rPr lang="zh-CN" altLang="en-US" sz="1200" b="1" dirty="0">
                <a:solidFill>
                  <a:srgbClr val="000000"/>
                </a:solidFill>
                <a:latin typeface="微软雅黑" panose="020B0503020204020204" pitchFamily="34" charset="-122"/>
                <a:ea typeface="微软雅黑" panose="020B0503020204020204" pitchFamily="34" charset="-122"/>
              </a:rPr>
              <a:t>灰度分布为高斯分布时的非均匀量化示意图</a:t>
            </a:r>
            <a:endParaRPr lang="zh-CN" altLang="en-US" sz="1100" b="1" dirty="0">
              <a:solidFill>
                <a:srgbClr val="000000"/>
              </a:solidFill>
              <a:latin typeface="微软雅黑" panose="020B0503020204020204" pitchFamily="34" charset="-122"/>
              <a:ea typeface="微软雅黑" panose="020B0503020204020204" pitchFamily="34" charset="-122"/>
            </a:endParaRPr>
          </a:p>
        </p:txBody>
      </p:sp>
      <p:sp>
        <p:nvSpPr>
          <p:cNvPr id="21" name="文本框 107"/>
          <p:cNvSpPr txBox="1"/>
          <p:nvPr/>
        </p:nvSpPr>
        <p:spPr>
          <a:xfrm>
            <a:off x="3138615" y="1265545"/>
            <a:ext cx="3620794" cy="1750060"/>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266700">
              <a:lnSpc>
                <a:spcPct val="150000"/>
              </a:lnSpc>
              <a:spcAft>
                <a:spcPts val="200"/>
              </a:spcAft>
            </a:pPr>
            <a:r>
              <a:rPr lang="en-US" altLang="zh-CN" sz="1600" dirty="0">
                <a:solidFill>
                  <a:srgbClr val="000000"/>
                </a:solidFill>
                <a:latin typeface="微软雅黑" panose="020B0503020204020204" pitchFamily="34" charset="-122"/>
                <a:ea typeface="微软雅黑" panose="020B0503020204020204" pitchFamily="34" charset="-122"/>
              </a:rPr>
              <a:t>     </a:t>
            </a:r>
            <a:r>
              <a:rPr lang="zh-CN" altLang="en-US" sz="1200" dirty="0">
                <a:solidFill>
                  <a:srgbClr val="000000"/>
                </a:solidFill>
                <a:latin typeface="微软雅黑" panose="020B0503020204020204" pitchFamily="34" charset="-122"/>
                <a:ea typeface="微软雅黑" panose="020B0503020204020204" pitchFamily="34" charset="-122"/>
              </a:rPr>
              <a:t>均匀量化是最简单常见的量化形式，</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属于线性量化</a:t>
            </a:r>
            <a:r>
              <a:rPr lang="zh-CN" altLang="en-US" sz="1200" dirty="0">
                <a:solidFill>
                  <a:srgbClr val="000000"/>
                </a:solidFill>
                <a:latin typeface="微软雅黑" panose="020B0503020204020204" pitchFamily="34" charset="-122"/>
                <a:ea typeface="微软雅黑" panose="020B0503020204020204" pitchFamily="34" charset="-122"/>
              </a:rPr>
              <a:t>。设图像采样值范围为</a:t>
            </a:r>
            <a:r>
              <a:rPr lang="en-US" altLang="zh-CN" sz="1200" dirty="0">
                <a:solidFill>
                  <a:srgbClr val="000000"/>
                </a:solidFill>
                <a:latin typeface="微软雅黑" panose="020B0503020204020204" pitchFamily="34" charset="-122"/>
                <a:ea typeface="微软雅黑" panose="020B0503020204020204" pitchFamily="34" charset="-122"/>
              </a:rPr>
              <a:t>                 </a:t>
            </a:r>
            <a:r>
              <a:rPr lang="zh-CN" altLang="en-US" sz="1200" dirty="0">
                <a:solidFill>
                  <a:srgbClr val="000000"/>
                </a:solidFill>
                <a:latin typeface="微软雅黑" panose="020B0503020204020204" pitchFamily="34" charset="-122"/>
                <a:ea typeface="微软雅黑" panose="020B0503020204020204" pitchFamily="34" charset="-122"/>
              </a:rPr>
              <a:t>，将区间</a:t>
            </a:r>
            <a:r>
              <a:rPr lang="en-US" altLang="zh-CN" sz="1200" dirty="0">
                <a:solidFill>
                  <a:srgbClr val="000000"/>
                </a:solidFill>
                <a:latin typeface="微软雅黑" panose="020B0503020204020204" pitchFamily="34" charset="-122"/>
                <a:ea typeface="微软雅黑" panose="020B0503020204020204" pitchFamily="34" charset="-122"/>
              </a:rPr>
              <a:t>                 </a:t>
            </a:r>
            <a:r>
              <a:rPr lang="zh-CN" altLang="en-US" sz="1200" dirty="0">
                <a:solidFill>
                  <a:srgbClr val="000000"/>
                </a:solidFill>
                <a:latin typeface="微软雅黑" panose="020B0503020204020204" pitchFamily="34" charset="-122"/>
                <a:ea typeface="微软雅黑" panose="020B0503020204020204" pitchFamily="34" charset="-122"/>
              </a:rPr>
              <a:t>，等间隔的分割为</a:t>
            </a:r>
            <a:r>
              <a:rPr lang="en-US" altLang="zh-CN" sz="1200" dirty="0">
                <a:solidFill>
                  <a:srgbClr val="000000"/>
                </a:solidFill>
                <a:latin typeface="微软雅黑" panose="020B0503020204020204" pitchFamily="34" charset="-122"/>
                <a:ea typeface="微软雅黑" panose="020B0503020204020204" pitchFamily="34" charset="-122"/>
              </a:rPr>
              <a:t>k</a:t>
            </a:r>
            <a:r>
              <a:rPr lang="zh-CN" altLang="en-US" sz="1200" dirty="0">
                <a:solidFill>
                  <a:srgbClr val="000000"/>
                </a:solidFill>
                <a:latin typeface="微软雅黑" panose="020B0503020204020204" pitchFamily="34" charset="-122"/>
                <a:ea typeface="微软雅黑" panose="020B0503020204020204" pitchFamily="34" charset="-122"/>
              </a:rPr>
              <a:t>个子区间，一般</a:t>
            </a:r>
            <a:r>
              <a:rPr lang="en-US" altLang="zh-CN" sz="1200" dirty="0">
                <a:solidFill>
                  <a:srgbClr val="000000"/>
                </a:solidFill>
                <a:latin typeface="微软雅黑" panose="020B0503020204020204" pitchFamily="34" charset="-122"/>
                <a:ea typeface="微软雅黑" panose="020B0503020204020204" pitchFamily="34" charset="-122"/>
              </a:rPr>
              <a:t>k</a:t>
            </a:r>
            <a:r>
              <a:rPr lang="zh-CN" altLang="en-US" sz="1200" dirty="0">
                <a:solidFill>
                  <a:srgbClr val="000000"/>
                </a:solidFill>
                <a:latin typeface="微软雅黑" panose="020B0503020204020204" pitchFamily="34" charset="-122"/>
                <a:ea typeface="微软雅黑" panose="020B0503020204020204" pitchFamily="34" charset="-122"/>
              </a:rPr>
              <a:t>取</a:t>
            </a:r>
            <a:r>
              <a:rPr lang="en-US" altLang="zh-CN" sz="1200" dirty="0">
                <a:solidFill>
                  <a:srgbClr val="000000"/>
                </a:solidFill>
                <a:latin typeface="微软雅黑" panose="020B0503020204020204" pitchFamily="34" charset="-122"/>
                <a:ea typeface="微软雅黑" panose="020B0503020204020204" pitchFamily="34" charset="-122"/>
              </a:rPr>
              <a:t>2</a:t>
            </a:r>
            <a:r>
              <a:rPr lang="zh-CN" altLang="en-US" sz="1200" dirty="0">
                <a:solidFill>
                  <a:srgbClr val="000000"/>
                </a:solidFill>
                <a:latin typeface="微软雅黑" panose="020B0503020204020204" pitchFamily="34" charset="-122"/>
                <a:ea typeface="微软雅黑" panose="020B0503020204020204" pitchFamily="34" charset="-122"/>
              </a:rPr>
              <a:t>的整数次幂，</a:t>
            </a:r>
            <a:r>
              <a:rPr lang="en-US" altLang="zh-CN" sz="1200" dirty="0">
                <a:solidFill>
                  <a:srgbClr val="000000"/>
                </a:solidFill>
                <a:latin typeface="微软雅黑" panose="020B0503020204020204" pitchFamily="34" charset="-122"/>
                <a:ea typeface="微软雅黑" panose="020B0503020204020204" pitchFamily="34" charset="-122"/>
              </a:rPr>
              <a:t>         </a:t>
            </a:r>
            <a:r>
              <a:rPr lang="zh-CN" altLang="en-US" sz="1200" dirty="0">
                <a:solidFill>
                  <a:srgbClr val="000000"/>
                </a:solidFill>
                <a:latin typeface="微软雅黑" panose="020B0503020204020204" pitchFamily="34" charset="-122"/>
                <a:ea typeface="微软雅黑" panose="020B0503020204020204" pitchFamily="34" charset="-122"/>
              </a:rPr>
              <a:t>。当           时，则</a:t>
            </a:r>
            <a:r>
              <a:rPr lang="en-US" altLang="zh-CN" sz="1200" dirty="0">
                <a:solidFill>
                  <a:srgbClr val="000000"/>
                </a:solidFill>
                <a:latin typeface="微软雅黑" panose="020B0503020204020204" pitchFamily="34" charset="-122"/>
                <a:ea typeface="微软雅黑" panose="020B0503020204020204" pitchFamily="34" charset="-122"/>
              </a:rPr>
              <a:t>              </a:t>
            </a:r>
            <a:r>
              <a:rPr lang="zh-CN" altLang="en-US" sz="1200" dirty="0">
                <a:solidFill>
                  <a:srgbClr val="000000"/>
                </a:solidFill>
                <a:latin typeface="微软雅黑" panose="020B0503020204020204" pitchFamily="34" charset="-122"/>
                <a:ea typeface="微软雅黑" panose="020B0503020204020204" pitchFamily="34" charset="-122"/>
              </a:rPr>
              <a:t>，表示</a:t>
            </a:r>
            <a:r>
              <a:rPr lang="en-US" altLang="zh-CN" sz="1200" dirty="0">
                <a:solidFill>
                  <a:srgbClr val="000000"/>
                </a:solidFill>
                <a:latin typeface="微软雅黑" panose="020B0503020204020204" pitchFamily="34" charset="-122"/>
                <a:ea typeface="微软雅黑" panose="020B0503020204020204" pitchFamily="34" charset="-122"/>
              </a:rPr>
              <a:t>256</a:t>
            </a:r>
            <a:r>
              <a:rPr lang="zh-CN" altLang="en-US" sz="1200" dirty="0">
                <a:solidFill>
                  <a:srgbClr val="000000"/>
                </a:solidFill>
                <a:latin typeface="微软雅黑" panose="020B0503020204020204" pitchFamily="34" charset="-122"/>
                <a:ea typeface="微软雅黑" panose="020B0503020204020204" pitchFamily="34" charset="-122"/>
              </a:rPr>
              <a:t>个灰度级。</a:t>
            </a:r>
            <a:endParaRPr lang="zh-CN" altLang="en-US" sz="1200" dirty="0">
              <a:solidFill>
                <a:srgbClr val="000000"/>
              </a:solidFill>
              <a:latin typeface="微软雅黑" panose="020B0503020204020204" pitchFamily="34" charset="-122"/>
              <a:ea typeface="微软雅黑" panose="020B0503020204020204" pitchFamily="34" charset="-122"/>
            </a:endParaRPr>
          </a:p>
          <a:p>
            <a:pPr algn="just" defTabSz="266700">
              <a:lnSpc>
                <a:spcPct val="150000"/>
              </a:lnSpc>
              <a:spcAft>
                <a:spcPts val="200"/>
              </a:spcAft>
            </a:pPr>
            <a:endParaRPr lang="zh-CN" altLang="en-US" sz="1200" dirty="0">
              <a:solidFill>
                <a:srgbClr val="000000"/>
              </a:solidFill>
              <a:latin typeface="微软雅黑" panose="020B0503020204020204" pitchFamily="34" charset="-122"/>
              <a:ea typeface="微软雅黑" panose="020B0503020204020204" pitchFamily="34" charset="-122"/>
            </a:endParaRPr>
          </a:p>
          <a:p>
            <a:pPr algn="just" defTabSz="266700">
              <a:lnSpc>
                <a:spcPct val="150000"/>
              </a:lnSpc>
              <a:spcAft>
                <a:spcPts val="200"/>
              </a:spcAft>
            </a:pPr>
            <a:endParaRPr lang="zh-CN" altLang="en-US" sz="1200" dirty="0">
              <a:solidFill>
                <a:srgbClr val="000000"/>
              </a:solidFill>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3"/>
          <a:stretch>
            <a:fillRect/>
          </a:stretch>
        </p:blipFill>
        <p:spPr>
          <a:xfrm>
            <a:off x="5149601" y="1652977"/>
            <a:ext cx="930773" cy="307925"/>
          </a:xfrm>
          <a:prstGeom prst="rect">
            <a:avLst/>
          </a:prstGeom>
        </p:spPr>
      </p:pic>
      <p:pic>
        <p:nvPicPr>
          <p:cNvPr id="27" name="图片 26"/>
          <p:cNvPicPr>
            <a:picLocks noChangeAspect="1"/>
          </p:cNvPicPr>
          <p:nvPr/>
        </p:nvPicPr>
        <p:blipFill>
          <a:blip r:embed="rId4"/>
          <a:stretch>
            <a:fillRect/>
          </a:stretch>
        </p:blipFill>
        <p:spPr>
          <a:xfrm>
            <a:off x="3428999" y="1960491"/>
            <a:ext cx="855896" cy="278664"/>
          </a:xfrm>
          <a:prstGeom prst="rect">
            <a:avLst/>
          </a:prstGeom>
        </p:spPr>
      </p:pic>
      <p:pic>
        <p:nvPicPr>
          <p:cNvPr id="31" name="图片 30"/>
          <p:cNvPicPr>
            <a:picLocks noChangeAspect="1"/>
          </p:cNvPicPr>
          <p:nvPr/>
        </p:nvPicPr>
        <p:blipFill>
          <a:blip r:embed="rId5"/>
          <a:stretch>
            <a:fillRect/>
          </a:stretch>
        </p:blipFill>
        <p:spPr>
          <a:xfrm>
            <a:off x="4442359" y="2282993"/>
            <a:ext cx="495674" cy="225752"/>
          </a:xfrm>
          <a:prstGeom prst="rect">
            <a:avLst/>
          </a:prstGeom>
        </p:spPr>
      </p:pic>
      <p:pic>
        <p:nvPicPr>
          <p:cNvPr id="36" name="图片 35"/>
          <p:cNvPicPr>
            <a:picLocks noChangeAspect="1"/>
          </p:cNvPicPr>
          <p:nvPr/>
        </p:nvPicPr>
        <p:blipFill>
          <a:blip r:embed="rId6"/>
          <a:stretch>
            <a:fillRect/>
          </a:stretch>
        </p:blipFill>
        <p:spPr>
          <a:xfrm>
            <a:off x="5585650" y="2287555"/>
            <a:ext cx="502282" cy="240820"/>
          </a:xfrm>
          <a:prstGeom prst="rect">
            <a:avLst/>
          </a:prstGeom>
        </p:spPr>
      </p:pic>
      <p:pic>
        <p:nvPicPr>
          <p:cNvPr id="38" name="图片 37"/>
          <p:cNvPicPr>
            <a:picLocks noChangeAspect="1"/>
          </p:cNvPicPr>
          <p:nvPr/>
        </p:nvPicPr>
        <p:blipFill>
          <a:blip r:embed="rId7"/>
          <a:stretch>
            <a:fillRect/>
          </a:stretch>
        </p:blipFill>
        <p:spPr>
          <a:xfrm>
            <a:off x="3429051" y="2563109"/>
            <a:ext cx="528407" cy="195178"/>
          </a:xfrm>
          <a:prstGeom prst="rect">
            <a:avLst/>
          </a:prstGeom>
        </p:spPr>
      </p:pic>
      <p:sp>
        <p:nvSpPr>
          <p:cNvPr id="40" name="文本框 39"/>
          <p:cNvSpPr txBox="1"/>
          <p:nvPr/>
        </p:nvSpPr>
        <p:spPr>
          <a:xfrm>
            <a:off x="3201801" y="2790264"/>
            <a:ext cx="3494422" cy="1337945"/>
          </a:xfrm>
          <a:prstGeom prst="rect">
            <a:avLst/>
          </a:prstGeom>
          <a:noFill/>
        </p:spPr>
        <p:txBody>
          <a:bodyPr wrap="square">
            <a:spAutoFit/>
          </a:bodyPr>
          <a:lstStyle/>
          <a:p>
            <a:pPr indent="280670" algn="just" defTabSz="266700">
              <a:lnSpc>
                <a:spcPct val="150000"/>
              </a:lnSpc>
              <a:spcAft>
                <a:spcPct val="0"/>
              </a:spcAft>
            </a:pPr>
            <a:endParaRPr lang="zh-CN" altLang="en-US" sz="1200" dirty="0">
              <a:solidFill>
                <a:srgbClr val="000000"/>
              </a:solidFill>
              <a:latin typeface="微软雅黑" panose="020B0503020204020204" pitchFamily="34" charset="-122"/>
              <a:ea typeface="微软雅黑" panose="020B0503020204020204" pitchFamily="34" charset="-122"/>
            </a:endParaRPr>
          </a:p>
          <a:p>
            <a:pPr indent="280670" algn="just" defTabSz="266700">
              <a:lnSpc>
                <a:spcPct val="150000"/>
              </a:lnSpc>
              <a:spcAft>
                <a:spcPct val="0"/>
              </a:spcAft>
            </a:pPr>
            <a:r>
              <a:rPr lang="zh-CN" altLang="en-US" sz="1200" dirty="0">
                <a:solidFill>
                  <a:srgbClr val="000000"/>
                </a:solidFill>
                <a:latin typeface="微软雅黑" panose="020B0503020204020204" pitchFamily="34" charset="-122"/>
                <a:ea typeface="微软雅黑" panose="020B0503020204020204" pitchFamily="34" charset="-122"/>
              </a:rPr>
              <a:t>若灰度区间</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不是以等间隔分割</a:t>
            </a:r>
            <a:r>
              <a:rPr lang="zh-CN" altLang="en-US" sz="1200" dirty="0">
                <a:solidFill>
                  <a:srgbClr val="000000"/>
                </a:solidFill>
                <a:latin typeface="微软雅黑" panose="020B0503020204020204" pitchFamily="34" charset="-122"/>
                <a:ea typeface="微软雅黑" panose="020B0503020204020204" pitchFamily="34" charset="-122"/>
              </a:rPr>
              <a:t>，则称为非线性量化或非均匀量化。</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非均匀量化可以获得更小的图像量化误差</a:t>
            </a:r>
            <a:r>
              <a:rPr lang="zh-CN" altLang="en-US" sz="1800" dirty="0">
                <a:solidFill>
                  <a:srgbClr val="000000"/>
                </a:solidFill>
                <a:latin typeface="微软雅黑" panose="020B0503020204020204" pitchFamily="34" charset="-122"/>
                <a:ea typeface="微软雅黑" panose="020B0503020204020204" pitchFamily="34" charset="-122"/>
              </a:rPr>
              <a:t>。</a:t>
            </a:r>
            <a:endParaRPr lang="zh-CN" altLang="en-US" sz="18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采样量化</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 name="标题 1"/>
          <p:cNvSpPr txBox="1">
            <a:spLocks noGrp="1"/>
          </p:cNvSpPr>
          <p:nvPr/>
        </p:nvSpPr>
        <p:spPr>
          <a:xfrm>
            <a:off x="764038" y="175920"/>
            <a:ext cx="3462486" cy="276999"/>
          </a:xfrm>
          <a:prstGeom prst="rect">
            <a:avLst/>
          </a:prstGeom>
          <a:noFill/>
        </p:spPr>
        <p:txBody>
          <a:bodyPr vert="horz" wrap="none" lIns="0" tIns="0" rIns="0" bIns="0" rtlCol="0" anchor="t">
            <a:spAutoFit/>
          </a:bodyPr>
          <a:lstStyle>
            <a:lvl1pPr marL="0" indent="0" algn="l" defTabSz="914400" rtl="0" eaLnBrk="1" latinLnBrk="0" hangingPunct="1">
              <a:lnSpc>
                <a:spcPct val="111000"/>
              </a:lnSpc>
              <a:spcBef>
                <a:spcPct val="0"/>
              </a:spcBef>
              <a:spcAft>
                <a:spcPct val="0"/>
              </a:spcAft>
              <a:buNone/>
              <a:defRPr sz="3600" b="0" kern="1200" spc="0">
                <a:solidFill>
                  <a:schemeClr val="tx1"/>
                </a:solidFill>
                <a:latin typeface="+mj-lt"/>
                <a:ea typeface="+mj-ea"/>
                <a:cs typeface="+mj-cs"/>
              </a:defRPr>
            </a:lvl1pPr>
          </a:lstStyle>
          <a:p>
            <a:pPr lvl="0" algn="ctr">
              <a:lnSpc>
                <a:spcPct val="100000"/>
              </a:lnSpc>
              <a:buClrTx/>
              <a:buSzTx/>
              <a:buFontTx/>
            </a:pPr>
            <a:r>
              <a:rPr lang="zh-CN" altLang="en-US" sz="1800" b="1" dirty="0">
                <a:solidFill>
                  <a:srgbClr val="000066"/>
                </a:solidFill>
                <a:latin typeface="微软雅黑" panose="020B0503020204020204" pitchFamily="34" charset="-122"/>
                <a:ea typeface="微软雅黑" panose="020B0503020204020204" pitchFamily="34" charset="-122"/>
                <a:cs typeface="+mn-cs"/>
                <a:sym typeface="+mn-ea"/>
              </a:rPr>
              <a:t>图像的量化：标量量化的基本原理</a:t>
            </a:r>
            <a:endParaRPr lang="zh-CN" altLang="en-US" sz="1800" b="1" dirty="0">
              <a:solidFill>
                <a:schemeClr val="accent1">
                  <a:lumMod val="50000"/>
                </a:schemeClr>
              </a:solidFill>
              <a:latin typeface="微软雅黑" panose="020B0503020204020204" pitchFamily="34" charset="-122"/>
              <a:ea typeface="微软雅黑" panose="020B0503020204020204" pitchFamily="34" charset="-122"/>
              <a:cs typeface="+mn-cs"/>
              <a:sym typeface="+mn-ea"/>
            </a:endParaRPr>
          </a:p>
        </p:txBody>
      </p:sp>
      <p:sp>
        <p:nvSpPr>
          <p:cNvPr id="5" name="装饰  0"/>
          <p:cNvSpPr>
            <a:spLocks noGrp="1"/>
          </p:cNvSpPr>
          <p:nvPr/>
        </p:nvSpPr>
        <p:spPr>
          <a:xfrm>
            <a:off x="281453" y="1085934"/>
            <a:ext cx="2114022" cy="3196294"/>
          </a:xfrm>
          <a:custGeom>
            <a:avLst/>
            <a:gdLst>
              <a:gd name="connisteX0" fmla="*/ 0 w 5486400"/>
              <a:gd name="connsiteY0" fmla="*/ 203200 h 4724400"/>
              <a:gd name="connisteX1" fmla="*/ 203200 w 5486400"/>
              <a:gd name="connsiteY1" fmla="*/ 0 h 4724400"/>
              <a:gd name="connisteX2" fmla="*/ 5486400 w 5486400"/>
              <a:gd name="connsiteY2" fmla="*/ 0 h 4724400"/>
              <a:gd name="connisteX3" fmla="*/ 5486400 w 5486400"/>
              <a:gd name="connsiteY3" fmla="*/ 4724400 h 4724400"/>
              <a:gd name="connisteX4" fmla="*/ 203200 w 5486400"/>
              <a:gd name="connsiteY4" fmla="*/ 4724400 h 4724400"/>
              <a:gd name="connisteX5" fmla="*/ 0 w 5486400"/>
              <a:gd name="connsiteY5" fmla="*/ 4521200 h 4724400"/>
              <a:gd name="connisteX6" fmla="*/ 0 w 5486400"/>
              <a:gd name="connsiteY6"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5486400" h="4724400">
                <a:moveTo>
                  <a:pt x="0" y="203200"/>
                </a:moveTo>
                <a:cubicBezTo>
                  <a:pt x="0" y="90976"/>
                  <a:pt x="90976" y="0"/>
                  <a:pt x="203200" y="0"/>
                </a:cubicBezTo>
                <a:lnTo>
                  <a:pt x="5486400" y="0"/>
                </a:lnTo>
                <a:lnTo>
                  <a:pt x="5486400" y="4724400"/>
                </a:lnTo>
                <a:lnTo>
                  <a:pt x="203200" y="4724400"/>
                </a:lnTo>
                <a:cubicBezTo>
                  <a:pt x="90976" y="4724400"/>
                  <a:pt x="0" y="4633424"/>
                  <a:pt x="0" y="4521200"/>
                </a:cubicBezTo>
                <a:lnTo>
                  <a:pt x="0" y="203200"/>
                </a:lnTo>
                <a:close/>
              </a:path>
            </a:pathLst>
          </a:custGeom>
          <a:solidFill>
            <a:schemeClr val="accent1"/>
          </a:solidFill>
          <a:ln>
            <a:solidFill>
              <a:prstClr val="black">
                <a:alpha val="0"/>
              </a:prstClr>
            </a:solidFill>
            <a:prstDash val="solid"/>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7" name="文本占位符 4"/>
          <p:cNvSpPr>
            <a:spLocks noGrp="1"/>
          </p:cNvSpPr>
          <p:nvPr/>
        </p:nvSpPr>
        <p:spPr>
          <a:xfrm>
            <a:off x="465850" y="1444128"/>
            <a:ext cx="1745227" cy="2479906"/>
          </a:xfrm>
          <a:prstGeom prst="rect">
            <a:avLst/>
          </a:prstGeom>
          <a:noFill/>
        </p:spPr>
        <p:txBody>
          <a:bodyPr vert="horz" lIns="0" tIns="0" rIns="0" bIns="0" rtlCol="0" anchor="ctr">
            <a:normAutofit fontScale="40000" lnSpcReduction="20000"/>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rgbClr val="FFFFF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42000"/>
              </a:spcBef>
              <a:spcAft>
                <a:spcPct val="42000"/>
              </a:spcAft>
            </a:pPr>
            <a:r>
              <a:rPr lang="zh-CN" altLang="en-US" sz="5500" b="1" dirty="0">
                <a:solidFill>
                  <a:schemeClr val="tx1">
                    <a:lumMod val="95000"/>
                    <a:lumOff val="5000"/>
                  </a:schemeClr>
                </a:solidFill>
                <a:latin typeface="微软雅黑" panose="020B0503020204020204" pitchFamily="34" charset="-122"/>
                <a:ea typeface="微软雅黑" panose="020B0503020204020204" pitchFamily="34" charset="-122"/>
              </a:rPr>
              <a:t>量化方法比较</a:t>
            </a:r>
            <a:endParaRPr lang="zh-CN" altLang="en-US" sz="5500" b="1" dirty="0">
              <a:solidFill>
                <a:schemeClr val="tx1">
                  <a:lumMod val="95000"/>
                  <a:lumOff val="5000"/>
                </a:schemeClr>
              </a:solidFill>
              <a:latin typeface="微软雅黑" panose="020B0503020204020204" pitchFamily="34" charset="-122"/>
              <a:ea typeface="微软雅黑" panose="020B0503020204020204" pitchFamily="34" charset="-122"/>
            </a:endParaRPr>
          </a:p>
          <a:p>
            <a:pPr>
              <a:spcAft>
                <a:spcPct val="63000"/>
              </a:spcAft>
            </a:pPr>
            <a:r>
              <a:rPr lang="zh-CN" altLang="en-US" sz="4000" dirty="0">
                <a:solidFill>
                  <a:schemeClr val="lt1"/>
                </a:solidFill>
                <a:latin typeface="微软雅黑" panose="020B0503020204020204" pitchFamily="34" charset="-122"/>
                <a:ea typeface="微软雅黑" panose="020B0503020204020204" pitchFamily="34" charset="-122"/>
              </a:rPr>
              <a:t>      均匀量化在数据均匀分布时最优，但面对非均匀分布时失真较大，需根据频率调整区间划分策略。</a:t>
            </a:r>
            <a:endParaRPr lang="zh-CN" altLang="en-US" sz="4000" dirty="0">
              <a:solidFill>
                <a:schemeClr val="lt1"/>
              </a:solidFill>
              <a:latin typeface="微软雅黑" panose="020B0503020204020204" pitchFamily="34" charset="-122"/>
              <a:ea typeface="微软雅黑" panose="020B0503020204020204" pitchFamily="34" charset="-122"/>
            </a:endParaRPr>
          </a:p>
          <a:p>
            <a:pPr>
              <a:spcBef>
                <a:spcPct val="42000"/>
              </a:spcBef>
              <a:spcAft>
                <a:spcPct val="42000"/>
              </a:spcAft>
            </a:pPr>
            <a:endParaRPr lang="zh-CN" altLang="en-US" sz="2400" dirty="0">
              <a:solidFill>
                <a:schemeClr val="lt1"/>
              </a:solidFill>
              <a:latin typeface="微软雅黑" panose="020B0503020204020204" pitchFamily="34" charset="-122"/>
              <a:ea typeface="微软雅黑" panose="020B0503020204020204" pitchFamily="34" charset="-122"/>
            </a:endParaRPr>
          </a:p>
        </p:txBody>
      </p:sp>
      <p:pic>
        <p:nvPicPr>
          <p:cNvPr id="8" name="图片 7"/>
          <p:cNvPicPr>
            <a:picLocks noChangeAspect="1" noChangeArrowheads="1"/>
          </p:cNvPicPr>
          <p:nvPr/>
        </p:nvPicPr>
        <p:blipFill>
          <a:blip r:embed="rId1" cstate="print"/>
          <a:srcRect/>
          <a:stretch>
            <a:fillRect/>
          </a:stretch>
        </p:blipFill>
        <p:spPr>
          <a:xfrm>
            <a:off x="2579872" y="1209204"/>
            <a:ext cx="4025260" cy="587264"/>
          </a:xfrm>
          <a:prstGeom prst="rect">
            <a:avLst/>
          </a:prstGeom>
          <a:noFill/>
          <a:ln w="9525">
            <a:noFill/>
            <a:miter lim="800000"/>
            <a:headEnd/>
            <a:tailEnd/>
          </a:ln>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3489" y="2743198"/>
            <a:ext cx="4358360" cy="1712175"/>
          </a:xfrm>
          <a:prstGeom prst="rect">
            <a:avLst/>
          </a:prstGeom>
        </p:spPr>
      </p:pic>
      <p:sp>
        <p:nvSpPr>
          <p:cNvPr id="12" name="矩形 11"/>
          <p:cNvSpPr/>
          <p:nvPr/>
        </p:nvSpPr>
        <p:spPr>
          <a:xfrm>
            <a:off x="4395050" y="1938637"/>
            <a:ext cx="785343"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5400" b="1" cap="none" spc="0" dirty="0">
                <a:solidFill>
                  <a:schemeClr val="accent4"/>
                </a:solidFill>
                <a:effectLst/>
              </a:rPr>
              <a:t>vs</a:t>
            </a:r>
            <a:endParaRPr lang="zh-CN" altLang="en-US" sz="5400" b="1" cap="none" spc="0" dirty="0">
              <a:solidFill>
                <a:schemeClr val="accent4"/>
              </a:solidFill>
              <a:effectLs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48F63A3B-78C7-47BE-AE5E-E10140E04643}" type="slidenum">
              <a:rPr lang="en-US" dirty="0"/>
            </a:fld>
            <a:endParaRPr lang="en-US" dirty="0"/>
          </a:p>
        </p:txBody>
      </p:sp>
      <p:pic>
        <p:nvPicPr>
          <p:cNvPr id="3" name="图片 2"/>
          <p:cNvPicPr>
            <a:picLocks noChangeAspect="1"/>
          </p:cNvPicPr>
          <p:nvPr/>
        </p:nvPicPr>
        <p:blipFill>
          <a:blip r:embed="rId1"/>
          <a:stretch>
            <a:fillRect/>
          </a:stretch>
        </p:blipFill>
        <p:spPr>
          <a:xfrm>
            <a:off x="228600" y="1292225"/>
            <a:ext cx="6252845" cy="2825750"/>
          </a:xfrm>
          <a:prstGeom prst="rect">
            <a:avLst/>
          </a:prstGeom>
        </p:spPr>
      </p:pic>
      <p:sp>
        <p:nvSpPr>
          <p:cNvPr id="6" name="标题 2"/>
          <p:cNvSpPr>
            <a:spLocks noGrp="1"/>
          </p:cNvSpPr>
          <p:nvPr/>
        </p:nvSpPr>
        <p:spPr>
          <a:xfrm>
            <a:off x="-1540094" y="186399"/>
            <a:ext cx="8946515" cy="1879600"/>
          </a:xfrm>
          <a:prstGeom prst="rect">
            <a:avLst/>
          </a:prstGeom>
          <a:noFill/>
        </p:spPr>
        <p:txBody>
          <a:bodyPr vert="horz" lIns="0" tIns="0" rIns="0" bIns="0" rtlCol="0" anchor="t">
            <a:normAutofit/>
          </a:bodyPr>
          <a:lstStyle>
            <a:lvl1pPr marL="0" indent="0" algn="ctr" defTabSz="914400" rtl="0" eaLnBrk="1" latinLnBrk="0" hangingPunct="1">
              <a:lnSpc>
                <a:spcPct val="111000"/>
              </a:lnSpc>
              <a:spcBef>
                <a:spcPct val="0"/>
              </a:spcBef>
              <a:spcAft>
                <a:spcPct val="0"/>
              </a:spcAft>
              <a:buNone/>
              <a:defRPr sz="6000" b="1" kern="120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r>
              <a:rPr lang="zh-CN" altLang="en-US" sz="1600" dirty="0">
                <a:solidFill>
                  <a:srgbClr val="000066"/>
                </a:solidFill>
                <a:latin typeface="微软雅黑" panose="020B0503020204020204" pitchFamily="34" charset="-122"/>
                <a:ea typeface="微软雅黑" panose="020B0503020204020204" pitchFamily="34" charset="-122"/>
                <a:cs typeface="+mn-cs"/>
                <a:sym typeface="+mn-ea"/>
              </a:rPr>
              <a:t>Lloyd-Max 量化器（最小均方误差量化器）</a:t>
            </a:r>
            <a:endParaRPr lang="zh-CN" altLang="en-US" sz="1600" dirty="0">
              <a:solidFill>
                <a:schemeClr val="accent1">
                  <a:lumMod val="50000"/>
                </a:schemeClr>
              </a:solidFill>
              <a:sym typeface="+mn-ea"/>
            </a:endParaRPr>
          </a:p>
        </p:txBody>
      </p:sp>
      <p:sp>
        <p:nvSpPr>
          <p:cNvPr id="4" name="文本框 3"/>
          <p:cNvSpPr txBox="1"/>
          <p:nvPr/>
        </p:nvSpPr>
        <p:spPr>
          <a:xfrm>
            <a:off x="5441950" y="189655"/>
            <a:ext cx="1057846" cy="338554"/>
          </a:xfrm>
          <a:prstGeom prst="rect">
            <a:avLst/>
          </a:prstGeom>
          <a:noFill/>
        </p:spPr>
        <p:txBody>
          <a:bodyPr wrap="square" rtlCol="0">
            <a:spAutoFit/>
          </a:bodyPr>
          <a:p>
            <a:r>
              <a:rPr lang="zh-CN" altLang="en-US" sz="1600" b="1" dirty="0" smtClean="0">
                <a:solidFill>
                  <a:schemeClr val="bg1"/>
                </a:solidFill>
                <a:latin typeface="微软雅黑" panose="020B0503020204020204" pitchFamily="34" charset="-122"/>
                <a:ea typeface="微软雅黑" panose="020B0503020204020204" pitchFamily="34" charset="-122"/>
              </a:rPr>
              <a:t>采样量化</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采样量化</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 name="标题 2"/>
          <p:cNvSpPr>
            <a:spLocks noGrp="1"/>
          </p:cNvSpPr>
          <p:nvPr/>
        </p:nvSpPr>
        <p:spPr>
          <a:xfrm>
            <a:off x="-1540094" y="186399"/>
            <a:ext cx="8946515" cy="1879600"/>
          </a:xfrm>
          <a:prstGeom prst="rect">
            <a:avLst/>
          </a:prstGeom>
          <a:noFill/>
        </p:spPr>
        <p:txBody>
          <a:bodyPr vert="horz" lIns="0" tIns="0" rIns="0" bIns="0" rtlCol="0" anchor="t">
            <a:normAutofit/>
          </a:bodyPr>
          <a:lstStyle>
            <a:lvl1pPr marL="0" indent="0" algn="ctr" defTabSz="914400" rtl="0" eaLnBrk="1" latinLnBrk="0" hangingPunct="1">
              <a:lnSpc>
                <a:spcPct val="111000"/>
              </a:lnSpc>
              <a:spcBef>
                <a:spcPct val="0"/>
              </a:spcBef>
              <a:spcAft>
                <a:spcPct val="0"/>
              </a:spcAft>
              <a:buNone/>
              <a:defRPr sz="6000" b="1" kern="120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r>
              <a:rPr lang="zh-CN" altLang="en-US" sz="1600" dirty="0">
                <a:solidFill>
                  <a:srgbClr val="000066"/>
                </a:solidFill>
                <a:latin typeface="微软雅黑" panose="020B0503020204020204" pitchFamily="34" charset="-122"/>
                <a:ea typeface="微软雅黑" panose="020B0503020204020204" pitchFamily="34" charset="-122"/>
                <a:cs typeface="+mn-cs"/>
                <a:sym typeface="+mn-ea"/>
              </a:rPr>
              <a:t>Lloyd-Max 量化器（最小均方误差量化器）</a:t>
            </a:r>
            <a:endParaRPr lang="zh-CN" altLang="en-US" sz="1600" dirty="0">
              <a:solidFill>
                <a:schemeClr val="accent1">
                  <a:lumMod val="50000"/>
                </a:schemeClr>
              </a:solidFill>
              <a:sym typeface="+mn-ea"/>
            </a:endParaRPr>
          </a:p>
        </p:txBody>
      </p:sp>
      <p:sp>
        <p:nvSpPr>
          <p:cNvPr id="7" name="文本框 7"/>
          <p:cNvSpPr txBox="1"/>
          <p:nvPr/>
        </p:nvSpPr>
        <p:spPr>
          <a:xfrm>
            <a:off x="263177" y="445389"/>
            <a:ext cx="6236991" cy="78359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66700" algn="just" defTabSz="266700">
              <a:lnSpc>
                <a:spcPct val="150000"/>
              </a:lnSpc>
              <a:buClrTx/>
              <a:buSzTx/>
              <a:buFontTx/>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Lloyd-Max提出的最小均方误差量化器</a:t>
            </a:r>
            <a:endPar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gn="just" defTabSz="266700">
              <a:lnSpc>
                <a:spcPct val="150000"/>
              </a:lnSpc>
              <a:buClrTx/>
              <a:buSzTx/>
              <a:buFontTx/>
            </a:pPr>
            <a:r>
              <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定义总体量化误差（目标</a:t>
            </a:r>
            <a:r>
              <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函数）</a:t>
            </a:r>
            <a:endPar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nvSpPr>
        <p:spPr>
          <a:xfrm>
            <a:off x="321972" y="3024160"/>
            <a:ext cx="6177823" cy="1383665"/>
          </a:xfrm>
          <a:prstGeom prst="rect">
            <a:avLst/>
          </a:prstGeom>
          <a:noFill/>
        </p:spPr>
        <p:txBody>
          <a:bodyPr wrap="square">
            <a:spAutoFit/>
          </a:bodyPr>
          <a:lstStyle/>
          <a:p>
            <a:pPr indent="266700" algn="just" defTabSz="266700">
              <a:lnSpc>
                <a:spcPct val="150000"/>
              </a:lnSpc>
              <a:buClrTx/>
              <a:buSzTx/>
              <a:buFontTx/>
            </a:pPr>
            <a:r>
              <a:rPr lang="zh-CN" altLang="en-US" sz="1400" dirty="0">
                <a:solidFill>
                  <a:srgbClr val="000000"/>
                </a:solidFill>
                <a:latin typeface="微软雅黑" panose="020B0503020204020204" pitchFamily="34" charset="-122"/>
                <a:ea typeface="微软雅黑" panose="020B0503020204020204" pitchFamily="34" charset="-122"/>
              </a:rPr>
              <a:t>最优的量化器应该使得目标损失函数</a:t>
            </a:r>
            <a:r>
              <a:rPr lang="en-US" altLang="zh-CN" sz="1400"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rPr>
              <a:t>达到</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最小</a:t>
            </a:r>
            <a:r>
              <a:rPr lang="zh-CN" altLang="en-US" sz="1400" dirty="0">
                <a:solidFill>
                  <a:srgbClr val="000000"/>
                </a:solidFill>
                <a:latin typeface="微软雅黑" panose="020B0503020204020204" pitchFamily="34" charset="-122"/>
                <a:ea typeface="微软雅黑" panose="020B0503020204020204" pitchFamily="34" charset="-122"/>
              </a:rPr>
              <a:t>，其目标变量包括量化器的判决电平</a:t>
            </a:r>
            <a:r>
              <a:rPr lang="en-US" altLang="zh-CN" sz="1400"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rPr>
              <a:t>和量化器的输出电平</a:t>
            </a:r>
            <a:r>
              <a:rPr lang="en-US" altLang="zh-CN" sz="1400"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rPr>
              <a:t>，由多元函数求极小的原理，应该使目标损失函数</a:t>
            </a:r>
            <a:r>
              <a:rPr lang="en-US" altLang="zh-CN" sz="1400"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rPr>
              <a:t>分别对判决电平</a:t>
            </a:r>
            <a:r>
              <a:rPr lang="en-US" altLang="zh-CN" sz="1400"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rPr>
              <a:t>，和输出电平</a:t>
            </a:r>
            <a:r>
              <a:rPr lang="en-US" altLang="zh-CN" sz="1400"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rPr>
              <a:t>变量求偏导数，并置其为</a:t>
            </a:r>
            <a:r>
              <a:rPr lang="en-US" altLang="zh-CN" sz="1400" dirty="0">
                <a:solidFill>
                  <a:srgbClr val="000000"/>
                </a:solidFill>
                <a:latin typeface="微软雅黑" panose="020B0503020204020204" pitchFamily="34" charset="-122"/>
                <a:ea typeface="微软雅黑" panose="020B0503020204020204" pitchFamily="34" charset="-122"/>
              </a:rPr>
              <a:t>0</a:t>
            </a:r>
            <a:r>
              <a:rPr lang="zh-CN" altLang="en-US" sz="1400" dirty="0">
                <a:solidFill>
                  <a:srgbClr val="000000"/>
                </a:solidFill>
                <a:latin typeface="微软雅黑" panose="020B0503020204020204" pitchFamily="34" charset="-122"/>
                <a:ea typeface="微软雅黑" panose="020B0503020204020204" pitchFamily="34" charset="-122"/>
              </a:rPr>
              <a:t>。</a:t>
            </a:r>
            <a:endParaRPr lang="zh-CN" altLang="en-US" sz="1400" dirty="0">
              <a:solidFill>
                <a:srgbClr val="000000"/>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a:stretch>
            <a:fillRect/>
          </a:stretch>
        </p:blipFill>
        <p:spPr>
          <a:xfrm>
            <a:off x="3581160" y="3085056"/>
            <a:ext cx="263777" cy="284879"/>
          </a:xfrm>
          <a:prstGeom prst="rect">
            <a:avLst/>
          </a:prstGeom>
        </p:spPr>
      </p:pic>
      <p:pic>
        <p:nvPicPr>
          <p:cNvPr id="13" name="图片 12"/>
          <p:cNvPicPr>
            <a:picLocks noChangeAspect="1"/>
          </p:cNvPicPr>
          <p:nvPr/>
        </p:nvPicPr>
        <p:blipFill>
          <a:blip r:embed="rId2"/>
          <a:stretch>
            <a:fillRect/>
          </a:stretch>
        </p:blipFill>
        <p:spPr>
          <a:xfrm>
            <a:off x="1463646" y="3458454"/>
            <a:ext cx="353801" cy="284879"/>
          </a:xfrm>
          <a:prstGeom prst="rect">
            <a:avLst/>
          </a:prstGeom>
        </p:spPr>
      </p:pic>
      <p:pic>
        <p:nvPicPr>
          <p:cNvPr id="15" name="图片 14"/>
          <p:cNvPicPr>
            <a:picLocks noChangeAspect="1"/>
          </p:cNvPicPr>
          <p:nvPr/>
        </p:nvPicPr>
        <p:blipFill>
          <a:blip r:embed="rId3"/>
          <a:stretch>
            <a:fillRect/>
          </a:stretch>
        </p:blipFill>
        <p:spPr>
          <a:xfrm>
            <a:off x="3382974" y="3458265"/>
            <a:ext cx="383224" cy="296863"/>
          </a:xfrm>
          <a:prstGeom prst="rect">
            <a:avLst/>
          </a:prstGeom>
        </p:spPr>
      </p:pic>
      <p:pic>
        <p:nvPicPr>
          <p:cNvPr id="17" name="图片 16"/>
          <p:cNvPicPr>
            <a:picLocks noChangeAspect="1"/>
          </p:cNvPicPr>
          <p:nvPr/>
        </p:nvPicPr>
        <p:blipFill>
          <a:blip r:embed="rId1"/>
          <a:stretch>
            <a:fillRect/>
          </a:stretch>
        </p:blipFill>
        <p:spPr>
          <a:xfrm>
            <a:off x="1666111" y="3755128"/>
            <a:ext cx="264571" cy="285737"/>
          </a:xfrm>
          <a:prstGeom prst="rect">
            <a:avLst/>
          </a:prstGeom>
        </p:spPr>
      </p:pic>
      <p:pic>
        <p:nvPicPr>
          <p:cNvPr id="20" name="图片 19"/>
          <p:cNvPicPr>
            <a:picLocks noChangeAspect="1"/>
          </p:cNvPicPr>
          <p:nvPr/>
        </p:nvPicPr>
        <p:blipFill>
          <a:blip r:embed="rId4"/>
          <a:stretch>
            <a:fillRect/>
          </a:stretch>
        </p:blipFill>
        <p:spPr>
          <a:xfrm>
            <a:off x="3158149" y="3754182"/>
            <a:ext cx="355637" cy="287005"/>
          </a:xfrm>
          <a:prstGeom prst="rect">
            <a:avLst/>
          </a:prstGeom>
        </p:spPr>
      </p:pic>
      <p:pic>
        <p:nvPicPr>
          <p:cNvPr id="22" name="图片 21"/>
          <p:cNvPicPr>
            <a:picLocks noChangeAspect="1"/>
          </p:cNvPicPr>
          <p:nvPr/>
        </p:nvPicPr>
        <p:blipFill>
          <a:blip r:embed="rId5"/>
          <a:stretch>
            <a:fillRect/>
          </a:stretch>
        </p:blipFill>
        <p:spPr>
          <a:xfrm>
            <a:off x="4632281" y="3768983"/>
            <a:ext cx="347483" cy="272641"/>
          </a:xfrm>
          <a:prstGeom prst="rect">
            <a:avLst/>
          </a:prstGeom>
        </p:spPr>
      </p:pic>
      <p:graphicFrame>
        <p:nvGraphicFramePr>
          <p:cNvPr id="3" name="对象 -2147482480"/>
          <p:cNvGraphicFramePr>
            <a:graphicFrameLocks noChangeAspect="1"/>
          </p:cNvGraphicFramePr>
          <p:nvPr/>
        </p:nvGraphicFramePr>
        <p:xfrm>
          <a:off x="1567815" y="1275080"/>
          <a:ext cx="3536950" cy="791210"/>
        </p:xfrm>
        <a:graphic>
          <a:graphicData uri="http://schemas.openxmlformats.org/presentationml/2006/ole">
            <mc:AlternateContent xmlns:mc="http://schemas.openxmlformats.org/markup-compatibility/2006">
              <mc:Choice xmlns:v="urn:schemas-microsoft-com:vml" Requires="v">
                <p:oleObj spid="_x0000_s1193" name="" r:id="rId6" imgW="1358900" imgH="431800" progId="Equation.DSMT4">
                  <p:embed/>
                </p:oleObj>
              </mc:Choice>
              <mc:Fallback>
                <p:oleObj name="" r:id="rId6" imgW="1358900" imgH="431800" progId="Equation.DSMT4">
                  <p:embed/>
                  <p:pic>
                    <p:nvPicPr>
                      <p:cNvPr id="0" name="对象 -2147482480"/>
                      <p:cNvPicPr/>
                      <p:nvPr/>
                    </p:nvPicPr>
                    <p:blipFill>
                      <a:blip r:embed="rId7"/>
                      <a:stretch>
                        <a:fillRect/>
                      </a:stretch>
                    </p:blipFill>
                    <p:spPr>
                      <a:xfrm>
                        <a:off x="1567815" y="1275080"/>
                        <a:ext cx="3536950" cy="791210"/>
                      </a:xfrm>
                      <a:prstGeom prst="rect">
                        <a:avLst/>
                      </a:prstGeom>
                      <a:noFill/>
                      <a:ln w="38100">
                        <a:noFill/>
                        <a:miter/>
                      </a:ln>
                    </p:spPr>
                  </p:pic>
                </p:oleObj>
              </mc:Fallback>
            </mc:AlternateContent>
          </a:graphicData>
        </a:graphic>
      </p:graphicFrame>
      <p:graphicFrame>
        <p:nvGraphicFramePr>
          <p:cNvPr id="5" name="对象 -2147482480"/>
          <p:cNvGraphicFramePr>
            <a:graphicFrameLocks noChangeAspect="1"/>
          </p:cNvGraphicFramePr>
          <p:nvPr/>
        </p:nvGraphicFramePr>
        <p:xfrm>
          <a:off x="1231583" y="2500948"/>
          <a:ext cx="4394835" cy="416560"/>
        </p:xfrm>
        <a:graphic>
          <a:graphicData uri="http://schemas.openxmlformats.org/presentationml/2006/ole">
            <mc:AlternateContent xmlns:mc="http://schemas.openxmlformats.org/markup-compatibility/2006">
              <mc:Choice xmlns:v="urn:schemas-microsoft-com:vml" Requires="v">
                <p:oleObj spid="_x0000_s8" name="" r:id="rId8" imgW="1688465" imgH="203200" progId="Equation.DSMT4">
                  <p:embed/>
                </p:oleObj>
              </mc:Choice>
              <mc:Fallback>
                <p:oleObj name="" r:id="rId8" imgW="1688465" imgH="203200" progId="Equation.DSMT4">
                  <p:embed/>
                  <p:pic>
                    <p:nvPicPr>
                      <p:cNvPr id="0" name="对象 -2147482480"/>
                      <p:cNvPicPr/>
                      <p:nvPr/>
                    </p:nvPicPr>
                    <p:blipFill>
                      <a:blip r:embed="rId9"/>
                      <a:stretch>
                        <a:fillRect/>
                      </a:stretch>
                    </p:blipFill>
                    <p:spPr>
                      <a:xfrm>
                        <a:off x="1231583" y="2500948"/>
                        <a:ext cx="4394835" cy="416560"/>
                      </a:xfrm>
                      <a:prstGeom prst="rect">
                        <a:avLst/>
                      </a:prstGeom>
                      <a:noFill/>
                      <a:ln w="38100">
                        <a:noFill/>
                        <a:miter/>
                      </a:ln>
                    </p:spPr>
                  </p:pic>
                </p:oleObj>
              </mc:Fallback>
            </mc:AlternateContent>
          </a:graphicData>
        </a:graphic>
      </p:graphicFrame>
      <p:sp>
        <p:nvSpPr>
          <p:cNvPr id="10" name="文本框 7"/>
          <p:cNvSpPr txBox="1"/>
          <p:nvPr/>
        </p:nvSpPr>
        <p:spPr>
          <a:xfrm>
            <a:off x="263177" y="1671574"/>
            <a:ext cx="6236991" cy="82994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66700" algn="just" defTabSz="266700">
              <a:lnSpc>
                <a:spcPct val="150000"/>
              </a:lnSpc>
              <a:buClrTx/>
              <a:buSzTx/>
              <a:buFontTx/>
            </a:pPr>
            <a:endPar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gn="just" defTabSz="266700">
              <a:lnSpc>
                <a:spcPct val="150000"/>
              </a:lnSpc>
              <a:buClrTx/>
              <a:buSzTx/>
              <a:buFontTx/>
            </a:pPr>
            <a:r>
              <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目标函数最小求未知的量化</a:t>
            </a:r>
            <a:r>
              <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方案</a:t>
            </a:r>
            <a:endPar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7"/>
          <p:cNvSpPr txBox="1"/>
          <p:nvPr/>
        </p:nvSpPr>
        <p:spPr>
          <a:xfrm>
            <a:off x="779780" y="4357370"/>
            <a:ext cx="5113020" cy="568325"/>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66700" algn="just" defTabSz="266700">
              <a:lnSpc>
                <a:spcPct val="150000"/>
              </a:lnSpc>
              <a:buClrTx/>
              <a:buSzTx/>
              <a:buFontTx/>
            </a:pPr>
            <a:r>
              <a:rPr lang="zh-CN" altLang="en-US" sz="1600" b="1" dirty="0">
                <a:solidFill>
                  <a:srgbClr val="C0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建模与优化是图象处理中的重要方法论</a:t>
            </a:r>
            <a:endParaRPr lang="zh-CN" altLang="en-US" sz="1600" b="1" dirty="0">
              <a:solidFill>
                <a:srgbClr val="C0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采样量化</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 name="标题 2"/>
          <p:cNvSpPr>
            <a:spLocks noGrp="1"/>
          </p:cNvSpPr>
          <p:nvPr/>
        </p:nvSpPr>
        <p:spPr>
          <a:xfrm>
            <a:off x="223521" y="189655"/>
            <a:ext cx="5354320" cy="455505"/>
          </a:xfrm>
          <a:prstGeom prst="rect">
            <a:avLst/>
          </a:prstGeom>
          <a:noFill/>
        </p:spPr>
        <p:txBody>
          <a:bodyPr vert="horz" lIns="0" tIns="0" rIns="0" bIns="0" rtlCol="0" anchor="t">
            <a:normAutofit/>
          </a:bodyPr>
          <a:lstStyle>
            <a:lvl1pPr marL="0" indent="0" algn="ctr" defTabSz="914400" rtl="0" eaLnBrk="1" latinLnBrk="0" hangingPunct="1">
              <a:lnSpc>
                <a:spcPct val="111000"/>
              </a:lnSpc>
              <a:spcBef>
                <a:spcPct val="0"/>
              </a:spcBef>
              <a:spcAft>
                <a:spcPct val="0"/>
              </a:spcAft>
              <a:buNone/>
              <a:defRPr sz="6000" b="1" kern="120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r>
              <a:rPr lang="zh-CN" altLang="en-US" sz="1600" dirty="0">
                <a:solidFill>
                  <a:srgbClr val="000066"/>
                </a:solidFill>
                <a:latin typeface="微软雅黑" panose="020B0503020204020204" pitchFamily="34" charset="-122"/>
                <a:ea typeface="微软雅黑" panose="020B0503020204020204" pitchFamily="34" charset="-122"/>
                <a:cs typeface="+mn-cs"/>
                <a:sym typeface="+mn-ea"/>
              </a:rPr>
              <a:t>Lloyd-Max 量化器（最小均方误差量化器）</a:t>
            </a:r>
            <a:endParaRPr lang="zh-CN" altLang="en-US" sz="1600" dirty="0">
              <a:solidFill>
                <a:schemeClr val="accent1">
                  <a:lumMod val="50000"/>
                </a:schemeClr>
              </a:solidFill>
              <a:sym typeface="+mn-ea"/>
            </a:endParaRPr>
          </a:p>
        </p:txBody>
      </p:sp>
      <p:sp>
        <p:nvSpPr>
          <p:cNvPr id="3" name="灯片编号占位符 1"/>
          <p:cNvSpPr>
            <a:spLocks noGrp="1"/>
          </p:cNvSpPr>
          <p:nvPr>
            <p:ph type="sldNum" sz="quarter" idx="12"/>
          </p:nvPr>
        </p:nvSpPr>
        <p:spPr>
          <a:xfrm>
            <a:off x="4843463" y="4767264"/>
            <a:ext cx="1543050" cy="273844"/>
          </a:xfrm>
        </p:spPr>
        <p:txBody>
          <a:bodyPr/>
          <a:lstStyle/>
          <a:p>
            <a:fld id="{48F63A3B-78C7-47BE-AE5E-E10140E04643}" type="slidenum">
              <a:rPr lang="en-US" smtClean="0"/>
            </a:fld>
            <a:endParaRPr lang="en-US" dirty="0"/>
          </a:p>
        </p:txBody>
      </p:sp>
      <p:pic>
        <p:nvPicPr>
          <p:cNvPr id="5" name="图片 4"/>
          <p:cNvPicPr>
            <a:picLocks noChangeAspect="1"/>
          </p:cNvPicPr>
          <p:nvPr/>
        </p:nvPicPr>
        <p:blipFill>
          <a:blip r:embed="rId1"/>
          <a:stretch>
            <a:fillRect/>
          </a:stretch>
        </p:blipFill>
        <p:spPr>
          <a:xfrm>
            <a:off x="1012190" y="1897380"/>
            <a:ext cx="4600575" cy="3100070"/>
          </a:xfrm>
          <a:prstGeom prst="rect">
            <a:avLst/>
          </a:prstGeom>
          <a:ln>
            <a:solidFill>
              <a:schemeClr val="accent1"/>
            </a:solidFill>
          </a:ln>
        </p:spPr>
      </p:pic>
      <p:pic>
        <p:nvPicPr>
          <p:cNvPr id="2" name="图片 1"/>
          <p:cNvPicPr>
            <a:picLocks noChangeAspect="1" noChangeArrowheads="1"/>
          </p:cNvPicPr>
          <p:nvPr/>
        </p:nvPicPr>
        <p:blipFill>
          <a:blip r:embed="rId2" cstate="print"/>
          <a:srcRect/>
          <a:stretch>
            <a:fillRect/>
          </a:stretch>
        </p:blipFill>
        <p:spPr>
          <a:xfrm>
            <a:off x="1313047" y="645324"/>
            <a:ext cx="4025260" cy="587264"/>
          </a:xfrm>
          <a:prstGeom prst="rect">
            <a:avLst/>
          </a:prstGeom>
          <a:noFill/>
          <a:ln w="9525">
            <a:noFill/>
            <a:miter lim="800000"/>
            <a:headEnd/>
            <a:tailEnd/>
          </a:ln>
        </p:spPr>
      </p:pic>
      <p:sp>
        <p:nvSpPr>
          <p:cNvPr id="7" name="标题 2"/>
          <p:cNvSpPr>
            <a:spLocks noGrp="1"/>
          </p:cNvSpPr>
          <p:nvPr/>
        </p:nvSpPr>
        <p:spPr>
          <a:xfrm>
            <a:off x="142875" y="1442085"/>
            <a:ext cx="4700905" cy="455295"/>
          </a:xfrm>
          <a:prstGeom prst="rect">
            <a:avLst/>
          </a:prstGeom>
          <a:noFill/>
        </p:spPr>
        <p:txBody>
          <a:bodyPr vert="horz" lIns="0" tIns="0" rIns="0" bIns="0" rtlCol="0" anchor="t">
            <a:normAutofit/>
          </a:bodyPr>
          <a:lstStyle>
            <a:lvl1pPr marL="0" indent="0" algn="ctr" defTabSz="914400" rtl="0" eaLnBrk="1" latinLnBrk="0" hangingPunct="1">
              <a:lnSpc>
                <a:spcPct val="111000"/>
              </a:lnSpc>
              <a:spcBef>
                <a:spcPct val="0"/>
              </a:spcBef>
              <a:spcAft>
                <a:spcPct val="0"/>
              </a:spcAft>
              <a:buNone/>
              <a:defRPr sz="6000" b="1" kern="120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r>
              <a:rPr lang="zh-CN" altLang="en-US" sz="1600" dirty="0">
                <a:solidFill>
                  <a:srgbClr val="000066"/>
                </a:solidFill>
                <a:latin typeface="微软雅黑" panose="020B0503020204020204" pitchFamily="34" charset="-122"/>
                <a:ea typeface="微软雅黑" panose="020B0503020204020204" pitchFamily="34" charset="-122"/>
                <a:cs typeface="+mn-cs"/>
                <a:sym typeface="+mn-ea"/>
              </a:rPr>
              <a:t>Lloyd-Max 量化器优化模型求解：</a:t>
            </a:r>
            <a:r>
              <a:rPr lang="zh-CN" altLang="en-US" sz="1600" dirty="0">
                <a:solidFill>
                  <a:srgbClr val="C00000"/>
                </a:solidFill>
                <a:latin typeface="微软雅黑" panose="020B0503020204020204" pitchFamily="34" charset="-122"/>
                <a:ea typeface="微软雅黑" panose="020B0503020204020204" pitchFamily="34" charset="-122"/>
                <a:cs typeface="+mn-cs"/>
                <a:sym typeface="+mn-ea"/>
              </a:rPr>
              <a:t>需要板书推导</a:t>
            </a:r>
            <a:endParaRPr lang="zh-CN" altLang="en-US" sz="1600" dirty="0">
              <a:solidFill>
                <a:srgbClr val="C00000"/>
              </a:solidFill>
              <a:latin typeface="微软雅黑" panose="020B0503020204020204" pitchFamily="34" charset="-122"/>
              <a:ea typeface="微软雅黑" panose="020B0503020204020204" pitchFamily="34" charset="-122"/>
              <a:cs typeface="+mn-cs"/>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2"/>
          <p:cNvSpPr>
            <a:spLocks noGrp="1"/>
          </p:cNvSpPr>
          <p:nvPr>
            <p:custDataLst>
              <p:tags r:id="rId1"/>
            </p:custDataLst>
          </p:nvPr>
        </p:nvSpPr>
        <p:spPr>
          <a:xfrm>
            <a:off x="204942" y="160377"/>
            <a:ext cx="4179451" cy="1057275"/>
          </a:xfrm>
          <a:prstGeom prst="rect">
            <a:avLst/>
          </a:prstGeom>
          <a:noFill/>
        </p:spPr>
        <p:txBody>
          <a:bodyPr vert="horz" lIns="0" tIns="0" rIns="0" bIns="0" rtlCol="0" anchor="t">
            <a:normAutofit/>
          </a:bodyPr>
          <a:lstStyle>
            <a:lvl1pPr marL="0" indent="0" algn="ctr" defTabSz="914400" rtl="0" eaLnBrk="1" latinLnBrk="0" hangingPunct="1">
              <a:lnSpc>
                <a:spcPct val="111000"/>
              </a:lnSpc>
              <a:spcBef>
                <a:spcPct val="0"/>
              </a:spcBef>
              <a:spcAft>
                <a:spcPct val="0"/>
              </a:spcAft>
              <a:buNone/>
              <a:defRPr sz="6000" b="1" kern="120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r>
              <a:rPr lang="zh-CN" altLang="en-US" sz="1600" dirty="0">
                <a:solidFill>
                  <a:srgbClr val="000066"/>
                </a:solidFill>
                <a:latin typeface="微软雅黑" panose="020B0503020204020204" pitchFamily="34" charset="-122"/>
                <a:ea typeface="微软雅黑" panose="020B0503020204020204" pitchFamily="34" charset="-122"/>
                <a:cs typeface="+mn-cs"/>
                <a:sym typeface="+mn-ea"/>
              </a:rPr>
              <a:t>图像的量化：向量量化的基本原理</a:t>
            </a:r>
            <a:endParaRPr lang="zh-CN" altLang="en-US" sz="1600" dirty="0">
              <a:solidFill>
                <a:schemeClr val="accent1">
                  <a:lumMod val="50000"/>
                </a:schemeClr>
              </a:solidFill>
              <a:sym typeface="+mn-ea"/>
            </a:endParaRPr>
          </a:p>
        </p:txBody>
      </p:sp>
      <p:sp>
        <p:nvSpPr>
          <p:cNvPr id="4" name="文本占位符 3"/>
          <p:cNvSpPr>
            <a:spLocks noGrp="1"/>
          </p:cNvSpPr>
          <p:nvPr>
            <p:ph type="body" idx="16387"/>
            <p:custDataLst>
              <p:tags r:id="rId2"/>
            </p:custDataLst>
          </p:nvPr>
        </p:nvSpPr>
        <p:spPr>
          <a:xfrm>
            <a:off x="305931" y="708125"/>
            <a:ext cx="5704284" cy="300038"/>
          </a:xfrm>
        </p:spPr>
        <p:txBody>
          <a:bodyPr>
            <a:noAutofit/>
          </a:bodyPr>
          <a:lstStyle/>
          <a:p>
            <a:pPr algn="l">
              <a:lnSpc>
                <a:spcPct val="160000"/>
              </a:lnSpc>
            </a:pPr>
            <a:r>
              <a:rPr lang="en-US" altLang="zh-CN" sz="1400" b="1" dirty="0">
                <a:latin typeface="+mn-ea"/>
                <a:cs typeface="+mn-ea"/>
              </a:rPr>
              <a:t>    </a:t>
            </a:r>
            <a:r>
              <a:rPr lang="zh-CN" altLang="en-US" sz="1400" b="1" dirty="0">
                <a:latin typeface="+mn-ea"/>
                <a:cs typeface="+mn-ea"/>
              </a:rPr>
              <a:t>假设某一信源（如语音、图像）的样本序列共有</a:t>
            </a:r>
            <a:r>
              <a:rPr lang="en-US" altLang="zh-CN" sz="1400" b="1" dirty="0">
                <a:latin typeface="+mn-ea"/>
                <a:cs typeface="+mn-ea"/>
              </a:rPr>
              <a:t>N</a:t>
            </a:r>
            <a:r>
              <a:rPr lang="en-US" altLang="en-US" sz="1400" b="1" dirty="0">
                <a:latin typeface="+mn-ea"/>
                <a:cs typeface="+mn-ea"/>
              </a:rPr>
              <a:t>×</a:t>
            </a:r>
            <a:r>
              <a:rPr lang="en-US" altLang="zh-CN" sz="1400" b="1" dirty="0">
                <a:latin typeface="+mn-ea"/>
                <a:cs typeface="+mn-ea"/>
              </a:rPr>
              <a:t>K</a:t>
            </a:r>
            <a:r>
              <a:rPr lang="zh-CN" altLang="en-US" sz="1400" b="1" dirty="0">
                <a:latin typeface="+mn-ea"/>
                <a:cs typeface="+mn-ea"/>
              </a:rPr>
              <a:t>个样本值，</a:t>
            </a:r>
            <a:r>
              <a:rPr lang="zh-CN" altLang="en-US" sz="1400" b="1" dirty="0">
                <a:solidFill>
                  <a:schemeClr val="accent1">
                    <a:lumMod val="50000"/>
                  </a:schemeClr>
                </a:solidFill>
                <a:latin typeface="+mn-ea"/>
                <a:cs typeface="+mn-ea"/>
              </a:rPr>
              <a:t>将</a:t>
            </a:r>
            <a:r>
              <a:rPr lang="en-US" altLang="zh-CN" sz="1400" b="1" dirty="0">
                <a:solidFill>
                  <a:schemeClr val="accent1">
                    <a:lumMod val="50000"/>
                  </a:schemeClr>
                </a:solidFill>
                <a:latin typeface="+mn-ea"/>
                <a:cs typeface="+mn-ea"/>
              </a:rPr>
              <a:t>N</a:t>
            </a:r>
            <a:r>
              <a:rPr lang="zh-CN" altLang="en-US" sz="1400" b="1" dirty="0">
                <a:solidFill>
                  <a:schemeClr val="accent1">
                    <a:lumMod val="50000"/>
                  </a:schemeClr>
                </a:solidFill>
                <a:latin typeface="+mn-ea"/>
                <a:cs typeface="+mn-ea"/>
              </a:rPr>
              <a:t>个样本值组成向量</a:t>
            </a:r>
            <a:r>
              <a:rPr lang="zh-CN" altLang="en-US" sz="1400" b="1" dirty="0">
                <a:latin typeface="+mn-ea"/>
                <a:cs typeface="+mn-ea"/>
              </a:rPr>
              <a:t>，从而构成信源向量集合。</a:t>
            </a:r>
            <a:endParaRPr lang="zh-CN" altLang="en-US" sz="1400" b="1" dirty="0">
              <a:latin typeface="+mn-ea"/>
              <a:cs typeface="+mn-ea"/>
            </a:endParaRPr>
          </a:p>
          <a:p>
            <a:pPr algn="l">
              <a:lnSpc>
                <a:spcPct val="160000"/>
              </a:lnSpc>
            </a:pPr>
            <a:endParaRPr lang="zh-CN" altLang="en-US" sz="1125" b="1" dirty="0">
              <a:latin typeface="+mn-ea"/>
              <a:cs typeface="+mn-ea"/>
            </a:endParaRPr>
          </a:p>
          <a:p>
            <a:pPr lvl="1" algn="l">
              <a:lnSpc>
                <a:spcPct val="190000"/>
              </a:lnSpc>
            </a:pPr>
            <a:endParaRPr lang="en-US" altLang="zh-CN" sz="790" dirty="0">
              <a:latin typeface="+mn-ea"/>
              <a:cs typeface="+mn-ea"/>
            </a:endParaRPr>
          </a:p>
        </p:txBody>
      </p:sp>
      <p:sp>
        <p:nvSpPr>
          <p:cNvPr id="6" name="文本占位符 1"/>
          <p:cNvSpPr>
            <a:spLocks noGrp="1"/>
          </p:cNvSpPr>
          <p:nvPr>
            <p:custDataLst>
              <p:tags r:id="rId3"/>
            </p:custDataLst>
          </p:nvPr>
        </p:nvSpPr>
        <p:spPr>
          <a:xfrm>
            <a:off x="204942" y="1870203"/>
            <a:ext cx="6003250" cy="1912382"/>
          </a:xfrm>
          <a:prstGeom prst="rect">
            <a:avLst/>
          </a:prstGeom>
          <a:noFill/>
        </p:spPr>
        <p:txBody>
          <a:bodyPr vert="horz" lIns="0" tIns="0" rIns="0" bIns="0" rtlCol="0" anchor="ctr">
            <a:noAutofit/>
          </a:bodyPr>
          <a:lstStyle>
            <a:lvl1pPr marL="0" indent="0" algn="ctr" defTabSz="914400" rtl="0" eaLnBrk="1" latinLnBrk="0" hangingPunct="1">
              <a:lnSpc>
                <a:spcPct val="150000"/>
              </a:lnSpc>
              <a:spcBef>
                <a:spcPct val="0"/>
              </a:spcBef>
              <a:spcAft>
                <a:spcPct val="0"/>
              </a:spcAft>
              <a:buFont typeface="Arial" panose="020B0604020202020204" pitchFamily="34" charset="0"/>
              <a:buNone/>
              <a:defRPr sz="2000" b="0" kern="1200" spc="0">
                <a:solidFill>
                  <a:schemeClr val="tx1"/>
                </a:solidFill>
                <a:latin typeface="Microsoft YaHei UI" panose="020B0503020204020204" charset="-122"/>
                <a:ea typeface="Microsoft YaHei UI" panose="020B0503020204020204" charset="-122"/>
                <a:cs typeface="Microsoft YaHei UI" panose="020B050302020402020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40000"/>
              </a:lnSpc>
            </a:pPr>
            <a:r>
              <a:rPr lang="en-US" altLang="zh-CN" sz="1125" b="1" dirty="0">
                <a:latin typeface="+mn-ea"/>
                <a:ea typeface="+mn-ea"/>
                <a:cs typeface="+mn-ea"/>
              </a:rPr>
              <a:t>     </a:t>
            </a:r>
            <a:r>
              <a:rPr lang="en-US" altLang="zh-CN" sz="1400" b="1" dirty="0" err="1">
                <a:latin typeface="+mn-ea"/>
                <a:ea typeface="+mn-ea"/>
                <a:cs typeface="+mn-ea"/>
              </a:rPr>
              <a:t>每个</a:t>
            </a:r>
            <a:r>
              <a:rPr lang="en-US" altLang="zh-CN" sz="1400" b="1" dirty="0">
                <a:latin typeface="+mn-ea"/>
                <a:ea typeface="+mn-ea"/>
                <a:cs typeface="+mn-ea"/>
              </a:rPr>
              <a:t>   </a:t>
            </a:r>
            <a:r>
              <a:rPr lang="zh-CN" altLang="en-US" sz="1400" b="1" dirty="0">
                <a:latin typeface="+mn-ea"/>
                <a:ea typeface="+mn-ea"/>
                <a:cs typeface="+mn-ea"/>
              </a:rPr>
              <a:t>是</a:t>
            </a:r>
            <a:r>
              <a:rPr lang="en-US" altLang="zh-CN" sz="1400" b="1" dirty="0">
                <a:latin typeface="+mn-ea"/>
                <a:ea typeface="+mn-ea"/>
                <a:cs typeface="+mn-ea"/>
              </a:rPr>
              <a:t>K</a:t>
            </a:r>
            <a:r>
              <a:rPr lang="zh-CN" altLang="en-US" sz="1400" b="1" dirty="0">
                <a:latin typeface="+mn-ea"/>
                <a:ea typeface="+mn-ea"/>
                <a:cs typeface="+mn-ea"/>
              </a:rPr>
              <a:t>维向量</a:t>
            </a:r>
            <a:r>
              <a:rPr lang="en-US" altLang="zh-CN" sz="1400" b="1" dirty="0">
                <a:latin typeface="+mn-ea"/>
                <a:ea typeface="+mn-ea"/>
                <a:cs typeface="+mn-ea"/>
              </a:rPr>
              <a:t>                       </a:t>
            </a:r>
            <a:r>
              <a:rPr lang="zh-CN" altLang="en-US" sz="1400" b="1" dirty="0">
                <a:latin typeface="+mn-ea"/>
                <a:ea typeface="+mn-ea"/>
                <a:cs typeface="+mn-ea"/>
              </a:rPr>
              <a:t>则将</a:t>
            </a:r>
            <a:r>
              <a:rPr lang="en-US" altLang="zh-CN" sz="1400" b="1" dirty="0">
                <a:latin typeface="+mn-ea"/>
                <a:ea typeface="+mn-ea"/>
                <a:cs typeface="+mn-ea"/>
              </a:rPr>
              <a:t>   </a:t>
            </a:r>
            <a:r>
              <a:rPr lang="zh-CN" altLang="en-US" sz="1400" b="1" dirty="0">
                <a:latin typeface="+mn-ea"/>
                <a:ea typeface="+mn-ea"/>
                <a:cs typeface="+mn-ea"/>
              </a:rPr>
              <a:t>空间按照特定的规则划分为</a:t>
            </a:r>
            <a:r>
              <a:rPr lang="en-US" altLang="zh-CN" sz="1400" b="1" dirty="0">
                <a:latin typeface="+mn-ea"/>
                <a:ea typeface="+mn-ea"/>
                <a:cs typeface="+mn-ea"/>
              </a:rPr>
              <a:t>  </a:t>
            </a:r>
            <a:r>
              <a:rPr lang="zh-CN" altLang="en-US" sz="1400" b="1" dirty="0">
                <a:latin typeface="+mn-ea"/>
                <a:ea typeface="+mn-ea"/>
                <a:cs typeface="+mn-ea"/>
              </a:rPr>
              <a:t>个互补相交的子空间，</a:t>
            </a:r>
            <a:r>
              <a:rPr lang="en-US" altLang="zh-CN" sz="1400" b="1" dirty="0">
                <a:latin typeface="+mn-ea"/>
                <a:ea typeface="+mn-ea"/>
                <a:cs typeface="+mn-ea"/>
              </a:rPr>
              <a:t>         </a:t>
            </a:r>
            <a:r>
              <a:rPr lang="zh-CN" altLang="en-US" sz="1125" b="1" dirty="0">
                <a:latin typeface="+mn-ea"/>
                <a:ea typeface="+mn-ea"/>
                <a:cs typeface="+mn-ea"/>
              </a:rPr>
              <a:t>。</a:t>
            </a:r>
            <a:r>
              <a:rPr lang="en-US" altLang="zh-CN" sz="1125" b="1" dirty="0">
                <a:latin typeface="+mn-ea"/>
                <a:ea typeface="+mn-ea"/>
                <a:cs typeface="+mn-ea"/>
              </a:rPr>
              <a:t>   </a:t>
            </a:r>
            <a:endParaRPr lang="zh-CN" altLang="en-US" sz="1125" b="1" dirty="0">
              <a:latin typeface="+mn-ea"/>
              <a:ea typeface="+mn-ea"/>
              <a:cs typeface="+mn-ea"/>
            </a:endParaRPr>
          </a:p>
          <a:p>
            <a:pPr algn="l">
              <a:lnSpc>
                <a:spcPct val="140000"/>
              </a:lnSpc>
            </a:pPr>
            <a:endParaRPr lang="zh-CN" altLang="en-US" sz="1125" b="1" dirty="0">
              <a:latin typeface="+mn-ea"/>
              <a:ea typeface="+mn-ea"/>
              <a:cs typeface="+mn-ea"/>
            </a:endParaRPr>
          </a:p>
          <a:p>
            <a:pPr algn="l">
              <a:lnSpc>
                <a:spcPct val="140000"/>
              </a:lnSpc>
            </a:pPr>
            <a:r>
              <a:rPr lang="en-US" altLang="zh-CN" sz="1125" b="1" dirty="0">
                <a:latin typeface="+mn-ea"/>
                <a:ea typeface="+mn-ea"/>
                <a:cs typeface="+mn-ea"/>
              </a:rPr>
              <a:t>       </a:t>
            </a:r>
            <a:endParaRPr lang="en-US" altLang="zh-CN" sz="1015" dirty="0"/>
          </a:p>
          <a:p>
            <a:pPr algn="l">
              <a:lnSpc>
                <a:spcPct val="140000"/>
              </a:lnSpc>
            </a:pPr>
            <a:r>
              <a:rPr lang="zh-CN" altLang="en-US" sz="1015" dirty="0"/>
              <a:t>。</a:t>
            </a:r>
            <a:endParaRPr lang="zh-CN" altLang="en-US" sz="1015" dirty="0"/>
          </a:p>
        </p:txBody>
      </p:sp>
      <p:graphicFrame>
        <p:nvGraphicFramePr>
          <p:cNvPr id="2" name="对象 -2147482486"/>
          <p:cNvGraphicFramePr>
            <a:graphicFrameLocks noChangeAspect="1"/>
          </p:cNvGraphicFramePr>
          <p:nvPr/>
        </p:nvGraphicFramePr>
        <p:xfrm>
          <a:off x="2381474" y="1514362"/>
          <a:ext cx="1928309" cy="407650"/>
        </p:xfrm>
        <a:graphic>
          <a:graphicData uri="http://schemas.openxmlformats.org/presentationml/2006/ole">
            <mc:AlternateContent xmlns:mc="http://schemas.openxmlformats.org/markup-compatibility/2006">
              <mc:Choice xmlns:v="urn:schemas-microsoft-com:vml" Requires="v">
                <p:oleObj spid="_x0000_s1187" name="" r:id="rId4" imgW="951865" imgH="215900" progId="Equation.DSMT4">
                  <p:embed/>
                </p:oleObj>
              </mc:Choice>
              <mc:Fallback>
                <p:oleObj name="" r:id="rId4" imgW="951865" imgH="215900" progId="Equation.DSMT4">
                  <p:embed/>
                  <p:pic>
                    <p:nvPicPr>
                      <p:cNvPr id="0" name="对象 -2147482486"/>
                      <p:cNvPicPr/>
                      <p:nvPr/>
                    </p:nvPicPr>
                    <p:blipFill>
                      <a:blip r:embed="rId5"/>
                      <a:stretch>
                        <a:fillRect/>
                      </a:stretch>
                    </p:blipFill>
                    <p:spPr>
                      <a:xfrm>
                        <a:off x="2381474" y="1514362"/>
                        <a:ext cx="1928309" cy="407650"/>
                      </a:xfrm>
                      <a:prstGeom prst="rect">
                        <a:avLst/>
                      </a:prstGeom>
                      <a:noFill/>
                      <a:ln w="38100">
                        <a:noFill/>
                        <a:miter/>
                      </a:ln>
                    </p:spPr>
                  </p:pic>
                </p:oleObj>
              </mc:Fallback>
            </mc:AlternateContent>
          </a:graphicData>
        </a:graphic>
      </p:graphicFrame>
      <p:graphicFrame>
        <p:nvGraphicFramePr>
          <p:cNvPr id="5" name="对象 -2147480088"/>
          <p:cNvGraphicFramePr>
            <a:graphicFrameLocks noChangeAspect="1"/>
          </p:cNvGraphicFramePr>
          <p:nvPr/>
        </p:nvGraphicFramePr>
        <p:xfrm>
          <a:off x="934402" y="2191084"/>
          <a:ext cx="278964" cy="277098"/>
        </p:xfrm>
        <a:graphic>
          <a:graphicData uri="http://schemas.openxmlformats.org/presentationml/2006/ole">
            <mc:AlternateContent xmlns:mc="http://schemas.openxmlformats.org/markup-compatibility/2006">
              <mc:Choice xmlns:v="urn:schemas-microsoft-com:vml" Requires="v">
                <p:oleObj spid="_x0000_s1188" name="" r:id="rId6" imgW="152400" imgH="190500" progId="Equation.DSMT4">
                  <p:embed/>
                </p:oleObj>
              </mc:Choice>
              <mc:Fallback>
                <p:oleObj name="" r:id="rId6" imgW="152400" imgH="190500" progId="Equation.DSMT4">
                  <p:embed/>
                  <p:pic>
                    <p:nvPicPr>
                      <p:cNvPr id="0" name="对象 -2147480088"/>
                      <p:cNvPicPr/>
                      <p:nvPr/>
                    </p:nvPicPr>
                    <p:blipFill>
                      <a:blip r:embed="rId7"/>
                      <a:stretch>
                        <a:fillRect/>
                      </a:stretch>
                    </p:blipFill>
                    <p:spPr>
                      <a:xfrm>
                        <a:off x="934402" y="2191084"/>
                        <a:ext cx="278964" cy="277098"/>
                      </a:xfrm>
                      <a:prstGeom prst="rect">
                        <a:avLst/>
                      </a:prstGeom>
                      <a:noFill/>
                      <a:ln w="38100">
                        <a:noFill/>
                        <a:miter/>
                      </a:ln>
                    </p:spPr>
                  </p:pic>
                </p:oleObj>
              </mc:Fallback>
            </mc:AlternateContent>
          </a:graphicData>
        </a:graphic>
      </p:graphicFrame>
      <p:graphicFrame>
        <p:nvGraphicFramePr>
          <p:cNvPr id="8" name="对象 -2147482484"/>
          <p:cNvGraphicFramePr>
            <a:graphicFrameLocks noChangeAspect="1"/>
          </p:cNvGraphicFramePr>
          <p:nvPr/>
        </p:nvGraphicFramePr>
        <p:xfrm>
          <a:off x="2096753" y="2218722"/>
          <a:ext cx="1808221" cy="277098"/>
        </p:xfrm>
        <a:graphic>
          <a:graphicData uri="http://schemas.openxmlformats.org/presentationml/2006/ole">
            <mc:AlternateContent xmlns:mc="http://schemas.openxmlformats.org/markup-compatibility/2006">
              <mc:Choice xmlns:v="urn:schemas-microsoft-com:vml" Requires="v">
                <p:oleObj spid="_x0000_s1189" name="" r:id="rId8" imgW="1320165" imgH="203200" progId="Equation.DSMT4">
                  <p:embed/>
                </p:oleObj>
              </mc:Choice>
              <mc:Fallback>
                <p:oleObj name="" r:id="rId8" imgW="1320165" imgH="203200" progId="Equation.DSMT4">
                  <p:embed/>
                  <p:pic>
                    <p:nvPicPr>
                      <p:cNvPr id="0" name="对象 -2147482484"/>
                      <p:cNvPicPr/>
                      <p:nvPr/>
                    </p:nvPicPr>
                    <p:blipFill>
                      <a:blip r:embed="rId9"/>
                      <a:stretch>
                        <a:fillRect/>
                      </a:stretch>
                    </p:blipFill>
                    <p:spPr>
                      <a:xfrm>
                        <a:off x="2096753" y="2218722"/>
                        <a:ext cx="1808221" cy="277098"/>
                      </a:xfrm>
                      <a:prstGeom prst="rect">
                        <a:avLst/>
                      </a:prstGeom>
                      <a:noFill/>
                      <a:ln w="38100">
                        <a:noFill/>
                        <a:miter/>
                      </a:ln>
                    </p:spPr>
                  </p:pic>
                </p:oleObj>
              </mc:Fallback>
            </mc:AlternateContent>
          </a:graphicData>
        </a:graphic>
      </p:graphicFrame>
      <p:graphicFrame>
        <p:nvGraphicFramePr>
          <p:cNvPr id="10" name="对象 -2147482482"/>
          <p:cNvGraphicFramePr>
            <a:graphicFrameLocks noChangeAspect="1"/>
          </p:cNvGraphicFramePr>
          <p:nvPr/>
        </p:nvGraphicFramePr>
        <p:xfrm>
          <a:off x="934402" y="2531452"/>
          <a:ext cx="255620" cy="255620"/>
        </p:xfrm>
        <a:graphic>
          <a:graphicData uri="http://schemas.openxmlformats.org/presentationml/2006/ole">
            <mc:AlternateContent xmlns:mc="http://schemas.openxmlformats.org/markup-compatibility/2006">
              <mc:Choice xmlns:v="urn:schemas-microsoft-com:vml" Requires="v">
                <p:oleObj spid="_x0000_s1190" name="" r:id="rId10" imgW="127000" imgH="152400" progId="Equation.DSMT4">
                  <p:embed/>
                </p:oleObj>
              </mc:Choice>
              <mc:Fallback>
                <p:oleObj name="" r:id="rId10" imgW="127000" imgH="152400" progId="Equation.DSMT4">
                  <p:embed/>
                  <p:pic>
                    <p:nvPicPr>
                      <p:cNvPr id="0" name="对象 -2147482482"/>
                      <p:cNvPicPr/>
                      <p:nvPr/>
                    </p:nvPicPr>
                    <p:blipFill>
                      <a:blip r:embed="rId11"/>
                      <a:stretch>
                        <a:fillRect/>
                      </a:stretch>
                    </p:blipFill>
                    <p:spPr>
                      <a:xfrm>
                        <a:off x="934402" y="2531452"/>
                        <a:ext cx="255620" cy="255620"/>
                      </a:xfrm>
                      <a:prstGeom prst="rect">
                        <a:avLst/>
                      </a:prstGeom>
                      <a:noFill/>
                      <a:ln w="38100">
                        <a:noFill/>
                        <a:miter/>
                      </a:ln>
                    </p:spPr>
                  </p:pic>
                </p:oleObj>
              </mc:Fallback>
            </mc:AlternateContent>
          </a:graphicData>
        </a:graphic>
      </p:graphicFrame>
      <p:graphicFrame>
        <p:nvGraphicFramePr>
          <p:cNvPr id="12" name="对象 -2147482483"/>
          <p:cNvGraphicFramePr>
            <a:graphicFrameLocks noChangeAspect="1"/>
          </p:cNvGraphicFramePr>
          <p:nvPr/>
        </p:nvGraphicFramePr>
        <p:xfrm>
          <a:off x="4440331" y="2232170"/>
          <a:ext cx="247174" cy="195739"/>
        </p:xfrm>
        <a:graphic>
          <a:graphicData uri="http://schemas.openxmlformats.org/presentationml/2006/ole">
            <mc:AlternateContent xmlns:mc="http://schemas.openxmlformats.org/markup-compatibility/2006">
              <mc:Choice xmlns:v="urn:schemas-microsoft-com:vml" Requires="v">
                <p:oleObj spid="_x0000_s1191" name="" r:id="rId12" imgW="203200" imgH="165100" progId="Equation.DSMT4">
                  <p:embed/>
                </p:oleObj>
              </mc:Choice>
              <mc:Fallback>
                <p:oleObj name="" r:id="rId12" imgW="203200" imgH="165100" progId="Equation.DSMT4">
                  <p:embed/>
                  <p:pic>
                    <p:nvPicPr>
                      <p:cNvPr id="0" name="对象 -2147482483"/>
                      <p:cNvPicPr/>
                      <p:nvPr/>
                    </p:nvPicPr>
                    <p:blipFill>
                      <a:blip r:embed="rId13"/>
                      <a:stretch>
                        <a:fillRect/>
                      </a:stretch>
                    </p:blipFill>
                    <p:spPr>
                      <a:xfrm>
                        <a:off x="4440331" y="2232170"/>
                        <a:ext cx="247174" cy="195739"/>
                      </a:xfrm>
                      <a:prstGeom prst="rect">
                        <a:avLst/>
                      </a:prstGeom>
                      <a:noFill/>
                      <a:ln w="38100">
                        <a:noFill/>
                        <a:miter/>
                      </a:ln>
                    </p:spPr>
                  </p:pic>
                </p:oleObj>
              </mc:Fallback>
            </mc:AlternateContent>
          </a:graphicData>
        </a:graphic>
      </p:graphicFrame>
      <p:graphicFrame>
        <p:nvGraphicFramePr>
          <p:cNvPr id="14" name="对象 -2147480087"/>
          <p:cNvGraphicFramePr>
            <a:graphicFrameLocks noChangeAspect="1"/>
          </p:cNvGraphicFramePr>
          <p:nvPr/>
        </p:nvGraphicFramePr>
        <p:xfrm>
          <a:off x="2811433" y="2500435"/>
          <a:ext cx="887674" cy="283617"/>
        </p:xfrm>
        <a:graphic>
          <a:graphicData uri="http://schemas.openxmlformats.org/presentationml/2006/ole">
            <mc:AlternateContent xmlns:mc="http://schemas.openxmlformats.org/markup-compatibility/2006">
              <mc:Choice xmlns:v="urn:schemas-microsoft-com:vml" Requires="v">
                <p:oleObj spid="_x0000_s1192" name="" r:id="rId14" imgW="609600" imgH="190500" progId="Equation.DSMT4">
                  <p:embed/>
                </p:oleObj>
              </mc:Choice>
              <mc:Fallback>
                <p:oleObj name="" r:id="rId14" imgW="609600" imgH="190500" progId="Equation.DSMT4">
                  <p:embed/>
                  <p:pic>
                    <p:nvPicPr>
                      <p:cNvPr id="0" name="对象 -2147480087"/>
                      <p:cNvPicPr/>
                      <p:nvPr/>
                    </p:nvPicPr>
                    <p:blipFill>
                      <a:blip r:embed="rId15"/>
                      <a:stretch>
                        <a:fillRect/>
                      </a:stretch>
                    </p:blipFill>
                    <p:spPr>
                      <a:xfrm>
                        <a:off x="2811433" y="2500435"/>
                        <a:ext cx="887674" cy="283617"/>
                      </a:xfrm>
                      <a:prstGeom prst="rect">
                        <a:avLst/>
                      </a:prstGeom>
                      <a:noFill/>
                      <a:ln w="38100">
                        <a:noFill/>
                        <a:miter/>
                      </a:ln>
                    </p:spPr>
                  </p:pic>
                </p:oleObj>
              </mc:Fallback>
            </mc:AlternateContent>
          </a:graphicData>
        </a:graphic>
      </p:graphicFrame>
      <p:graphicFrame>
        <p:nvGraphicFramePr>
          <p:cNvPr id="17" name="对象 -2147482480"/>
          <p:cNvGraphicFramePr>
            <a:graphicFrameLocks noChangeAspect="1"/>
          </p:cNvGraphicFramePr>
          <p:nvPr/>
        </p:nvGraphicFramePr>
        <p:xfrm>
          <a:off x="2588820" y="2837990"/>
          <a:ext cx="1546225" cy="789940"/>
        </p:xfrm>
        <a:graphic>
          <a:graphicData uri="http://schemas.openxmlformats.org/presentationml/2006/ole">
            <mc:AlternateContent xmlns:mc="http://schemas.openxmlformats.org/markup-compatibility/2006">
              <mc:Choice xmlns:v="urn:schemas-microsoft-com:vml" Requires="v">
                <p:oleObj spid="_x0000_s1193" name="" r:id="rId16" imgW="1041400" imgH="520700" progId="Equation.DSMT4">
                  <p:embed/>
                </p:oleObj>
              </mc:Choice>
              <mc:Fallback>
                <p:oleObj name="" r:id="rId16" imgW="1041400" imgH="520700" progId="Equation.DSMT4">
                  <p:embed/>
                  <p:pic>
                    <p:nvPicPr>
                      <p:cNvPr id="0" name="对象 -2147482480"/>
                      <p:cNvPicPr/>
                      <p:nvPr/>
                    </p:nvPicPr>
                    <p:blipFill>
                      <a:blip r:embed="rId17"/>
                      <a:stretch>
                        <a:fillRect/>
                      </a:stretch>
                    </p:blipFill>
                    <p:spPr>
                      <a:xfrm>
                        <a:off x="2588820" y="2837990"/>
                        <a:ext cx="1546225" cy="789940"/>
                      </a:xfrm>
                      <a:prstGeom prst="rect">
                        <a:avLst/>
                      </a:prstGeom>
                      <a:noFill/>
                      <a:ln w="38100">
                        <a:noFill/>
                        <a:miter/>
                      </a:ln>
                    </p:spPr>
                  </p:pic>
                </p:oleObj>
              </mc:Fallback>
            </mc:AlternateContent>
          </a:graphicData>
        </a:graphic>
      </p:graphicFrame>
      <p:sp>
        <p:nvSpPr>
          <p:cNvPr id="19" name="文本框 18"/>
          <p:cNvSpPr txBox="1"/>
          <p:nvPr/>
        </p:nvSpPr>
        <p:spPr>
          <a:xfrm>
            <a:off x="514854" y="3613958"/>
            <a:ext cx="2857500" cy="365036"/>
          </a:xfrm>
          <a:prstGeom prst="rect">
            <a:avLst/>
          </a:prstGeom>
        </p:spPr>
        <p:txBody>
          <a:bodyPr>
            <a:spAutoFit/>
          </a:bodyPr>
          <a:lstStyle/>
          <a:p>
            <a:pPr algn="just" defTabSz="149860">
              <a:lnSpc>
                <a:spcPct val="150000"/>
              </a:lnSpc>
              <a:spcAft>
                <a:spcPts val="115"/>
              </a:spcAft>
            </a:pPr>
            <a:r>
              <a:rPr lang="en-US" altLang="zh-CN" sz="1400" b="1" dirty="0" err="1">
                <a:latin typeface="+mn-ea"/>
                <a:cs typeface="+mn-ea"/>
              </a:rPr>
              <a:t>设子空间</a:t>
            </a:r>
            <a:r>
              <a:rPr lang="en-US" altLang="zh-CN" sz="1400" b="1" dirty="0">
                <a:latin typeface="+mn-ea"/>
                <a:cs typeface="+mn-ea"/>
              </a:rPr>
              <a:t>   </a:t>
            </a:r>
            <a:r>
              <a:rPr lang="zh-CN" altLang="en-US" sz="1400" b="1" dirty="0">
                <a:latin typeface="+mn-ea"/>
                <a:cs typeface="+mn-ea"/>
              </a:rPr>
              <a:t>的代表向量为：</a:t>
            </a:r>
            <a:endParaRPr lang="zh-CN" altLang="en-US" sz="1400" b="1" dirty="0">
              <a:latin typeface="+mn-ea"/>
              <a:cs typeface="+mn-ea"/>
            </a:endParaRPr>
          </a:p>
        </p:txBody>
      </p:sp>
      <p:graphicFrame>
        <p:nvGraphicFramePr>
          <p:cNvPr id="20" name="对象 -2147482479"/>
          <p:cNvGraphicFramePr>
            <a:graphicFrameLocks noChangeAspect="1"/>
          </p:cNvGraphicFramePr>
          <p:nvPr/>
        </p:nvGraphicFramePr>
        <p:xfrm>
          <a:off x="1361558" y="3713882"/>
          <a:ext cx="191621" cy="244943"/>
        </p:xfrm>
        <a:graphic>
          <a:graphicData uri="http://schemas.openxmlformats.org/presentationml/2006/ole">
            <mc:AlternateContent xmlns:mc="http://schemas.openxmlformats.org/markup-compatibility/2006">
              <mc:Choice xmlns:v="urn:schemas-microsoft-com:vml" Requires="v">
                <p:oleObj spid="_x0000_s1194" name="" r:id="rId18" imgW="152400" imgH="190500" progId="Equation.DSMT4">
                  <p:embed/>
                </p:oleObj>
              </mc:Choice>
              <mc:Fallback>
                <p:oleObj name="" r:id="rId18" imgW="152400" imgH="190500" progId="Equation.DSMT4">
                  <p:embed/>
                  <p:pic>
                    <p:nvPicPr>
                      <p:cNvPr id="0" name="对象 -2147482479"/>
                      <p:cNvPicPr/>
                      <p:nvPr/>
                    </p:nvPicPr>
                    <p:blipFill>
                      <a:blip r:embed="rId19"/>
                      <a:stretch>
                        <a:fillRect/>
                      </a:stretch>
                    </p:blipFill>
                    <p:spPr>
                      <a:xfrm>
                        <a:off x="1361558" y="3713882"/>
                        <a:ext cx="191621" cy="244943"/>
                      </a:xfrm>
                      <a:prstGeom prst="rect">
                        <a:avLst/>
                      </a:prstGeom>
                      <a:noFill/>
                      <a:ln w="38100">
                        <a:noFill/>
                        <a:miter/>
                      </a:ln>
                    </p:spPr>
                  </p:pic>
                </p:oleObj>
              </mc:Fallback>
            </mc:AlternateContent>
          </a:graphicData>
        </a:graphic>
      </p:graphicFrame>
      <p:graphicFrame>
        <p:nvGraphicFramePr>
          <p:cNvPr id="22" name="对象 -2147482478"/>
          <p:cNvGraphicFramePr>
            <a:graphicFrameLocks noChangeAspect="1"/>
          </p:cNvGraphicFramePr>
          <p:nvPr/>
        </p:nvGraphicFramePr>
        <p:xfrm>
          <a:off x="1600247" y="4177822"/>
          <a:ext cx="3381851" cy="361117"/>
        </p:xfrm>
        <a:graphic>
          <a:graphicData uri="http://schemas.openxmlformats.org/presentationml/2006/ole">
            <mc:AlternateContent xmlns:mc="http://schemas.openxmlformats.org/markup-compatibility/2006">
              <mc:Choice xmlns:v="urn:schemas-microsoft-com:vml" Requires="v">
                <p:oleObj spid="_x0000_s1195" name="" r:id="rId20" imgW="1892300" imgH="203200" progId="Equation.DSMT4">
                  <p:embed/>
                </p:oleObj>
              </mc:Choice>
              <mc:Fallback>
                <p:oleObj name="" r:id="rId20" imgW="1892300" imgH="203200" progId="Equation.DSMT4">
                  <p:embed/>
                  <p:pic>
                    <p:nvPicPr>
                      <p:cNvPr id="0" name="对象 -2147482478"/>
                      <p:cNvPicPr/>
                      <p:nvPr/>
                    </p:nvPicPr>
                    <p:blipFill>
                      <a:blip r:embed="rId21"/>
                      <a:stretch>
                        <a:fillRect/>
                      </a:stretch>
                    </p:blipFill>
                    <p:spPr>
                      <a:xfrm>
                        <a:off x="1600247" y="4177822"/>
                        <a:ext cx="3381851" cy="361117"/>
                      </a:xfrm>
                      <a:prstGeom prst="rect">
                        <a:avLst/>
                      </a:prstGeom>
                      <a:noFill/>
                      <a:ln w="38100">
                        <a:noFill/>
                        <a:miter/>
                      </a:ln>
                    </p:spPr>
                  </p:pic>
                </p:oleObj>
              </mc:Fallback>
            </mc:AlternateContent>
          </a:graphicData>
        </a:graphic>
      </p:graphicFrame>
      <p:sp>
        <p:nvSpPr>
          <p:cNvPr id="24" name="Slide Number Placeholder 3"/>
          <p:cNvSpPr>
            <a:spLocks noGrp="1"/>
          </p:cNvSpPr>
          <p:nvPr>
            <p:ph type="sldNum" sz="quarter" idx="12"/>
          </p:nvPr>
        </p:nvSpPr>
        <p:spPr>
          <a:xfrm>
            <a:off x="4929902" y="4796610"/>
            <a:ext cx="1543050" cy="205383"/>
          </a:xfrm>
        </p:spPr>
        <p:txBody>
          <a:bodyPr/>
          <a:lstStyle/>
          <a:p>
            <a:fld id="{48F63A3B-78C7-47BE-AE5E-E10140E04643}" type="slidenum">
              <a:rPr lang="en-US" dirty="0"/>
            </a:fld>
            <a:endParaRPr lang="en-US" dirty="0"/>
          </a:p>
        </p:txBody>
      </p:sp>
      <p:sp>
        <p:nvSpPr>
          <p:cNvPr id="25" name="文本框 24"/>
          <p:cNvSpPr txBox="1"/>
          <p:nvPr/>
        </p:nvSpPr>
        <p:spPr>
          <a:xfrm>
            <a:off x="5441950" y="189655"/>
            <a:ext cx="1057846"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采样量化</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ustDataLst>
      <p:tags r:id="rId2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采样量化</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7" name="标题 1"/>
          <p:cNvSpPr txBox="1">
            <a:spLocks noGrp="1"/>
          </p:cNvSpPr>
          <p:nvPr/>
        </p:nvSpPr>
        <p:spPr>
          <a:xfrm>
            <a:off x="842134" y="139506"/>
            <a:ext cx="3847207" cy="307777"/>
          </a:xfrm>
          <a:prstGeom prst="rect">
            <a:avLst/>
          </a:prstGeom>
          <a:noFill/>
        </p:spPr>
        <p:txBody>
          <a:bodyPr vert="horz" wrap="none" lIns="0" tIns="0" rIns="0" bIns="0" rtlCol="0" anchor="t">
            <a:spAutoFit/>
          </a:bodyPr>
          <a:lstStyle>
            <a:lvl1pPr marL="0" indent="0" algn="l" defTabSz="914400" rtl="0" eaLnBrk="1" latinLnBrk="0" hangingPunct="1">
              <a:lnSpc>
                <a:spcPct val="111000"/>
              </a:lnSpc>
              <a:spcBef>
                <a:spcPct val="0"/>
              </a:spcBef>
              <a:spcAft>
                <a:spcPct val="0"/>
              </a:spcAft>
              <a:buNone/>
              <a:defRPr sz="3600" b="0" kern="1200" spc="0">
                <a:solidFill>
                  <a:schemeClr val="tx1"/>
                </a:solidFill>
                <a:latin typeface="+mj-lt"/>
                <a:ea typeface="+mj-ea"/>
                <a:cs typeface="+mj-cs"/>
              </a:defRPr>
            </a:lvl1pPr>
          </a:lstStyle>
          <a:p>
            <a:pPr lvl="0" algn="ctr">
              <a:lnSpc>
                <a:spcPct val="100000"/>
              </a:lnSpc>
              <a:buClrTx/>
              <a:buSzTx/>
              <a:buFontTx/>
            </a:pPr>
            <a:r>
              <a:rPr lang="zh-CN" altLang="en-US" sz="2000" b="1" dirty="0">
                <a:solidFill>
                  <a:srgbClr val="000066"/>
                </a:solidFill>
                <a:latin typeface="微软雅黑" panose="020B0503020204020204" pitchFamily="34" charset="-122"/>
                <a:ea typeface="微软雅黑" panose="020B0503020204020204" pitchFamily="34" charset="-122"/>
                <a:cs typeface="+mn-cs"/>
                <a:sym typeface="+mn-ea"/>
              </a:rPr>
              <a:t>图像的量化：向量量化的基本原理</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cs typeface="+mn-cs"/>
              <a:sym typeface="+mn-ea"/>
            </a:endParaRPr>
          </a:p>
        </p:txBody>
      </p:sp>
      <p:pic>
        <p:nvPicPr>
          <p:cNvPr id="18" name="图片 17"/>
          <p:cNvPicPr>
            <a:picLocks noChangeAspect="1"/>
          </p:cNvPicPr>
          <p:nvPr/>
        </p:nvPicPr>
        <p:blipFill>
          <a:blip r:embed="rId1"/>
          <a:stretch>
            <a:fillRect/>
          </a:stretch>
        </p:blipFill>
        <p:spPr>
          <a:xfrm>
            <a:off x="243840" y="562610"/>
            <a:ext cx="6292850" cy="1842135"/>
          </a:xfrm>
          <a:prstGeom prst="rect">
            <a:avLst/>
          </a:prstGeom>
          <a:ln w="28575" cmpd="sng">
            <a:solidFill>
              <a:schemeClr val="accent1">
                <a:shade val="50000"/>
              </a:schemeClr>
            </a:solidFill>
            <a:prstDash val="solid"/>
          </a:ln>
        </p:spPr>
      </p:pic>
      <p:pic>
        <p:nvPicPr>
          <p:cNvPr id="19" name="对象 -2147482473"/>
          <p:cNvPicPr>
            <a:picLocks noChangeAspect="1"/>
          </p:cNvPicPr>
          <p:nvPr/>
        </p:nvPicPr>
        <p:blipFill>
          <a:blip r:embed="rId2"/>
          <a:stretch>
            <a:fillRect/>
          </a:stretch>
        </p:blipFill>
        <p:spPr>
          <a:xfrm>
            <a:off x="1253758" y="3350733"/>
            <a:ext cx="3197538" cy="530565"/>
          </a:xfrm>
          <a:noFill/>
          <a:ln w="38100">
            <a:noFill/>
            <a:miter/>
          </a:ln>
        </p:spPr>
      </p:pic>
      <p:pic>
        <p:nvPicPr>
          <p:cNvPr id="21" name="图片 20"/>
          <p:cNvPicPr>
            <a:picLocks noChangeAspect="1"/>
          </p:cNvPicPr>
          <p:nvPr/>
        </p:nvPicPr>
        <p:blipFill>
          <a:blip r:embed="rId3"/>
          <a:stretch>
            <a:fillRect/>
          </a:stretch>
        </p:blipFill>
        <p:spPr>
          <a:xfrm>
            <a:off x="1752162" y="1995927"/>
            <a:ext cx="2208446" cy="366446"/>
          </a:xfrm>
          <a:prstGeom prst="rect">
            <a:avLst/>
          </a:prstGeom>
        </p:spPr>
      </p:pic>
      <p:sp>
        <p:nvSpPr>
          <p:cNvPr id="22" name="文本框 71"/>
          <p:cNvSpPr txBox="1"/>
          <p:nvPr/>
        </p:nvSpPr>
        <p:spPr>
          <a:xfrm>
            <a:off x="627294" y="2321938"/>
            <a:ext cx="10606405" cy="49962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266700">
              <a:lnSpc>
                <a:spcPct val="150000"/>
              </a:lnSpc>
              <a:spcAft>
                <a:spcPts val="200"/>
              </a:spcAft>
            </a:pPr>
            <a:r>
              <a:rPr lang="zh-CN" altLang="en-US" sz="1400" dirty="0">
                <a:solidFill>
                  <a:srgbClr val="000000"/>
                </a:solidFill>
                <a:latin typeface="微软雅黑" panose="020B0503020204020204" pitchFamily="34" charset="-122"/>
                <a:ea typeface="微软雅黑" panose="020B0503020204020204" pitchFamily="34" charset="-122"/>
              </a:rPr>
              <a:t>其中</a:t>
            </a:r>
            <a:r>
              <a:rPr lang="en-US" altLang="zh-CN" sz="1400"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rPr>
              <a:t>表示向量之间的距离 ，可取欧氏距离</a:t>
            </a:r>
            <a:r>
              <a:rPr lang="en-US" altLang="zh-CN" sz="1400" dirty="0">
                <a:solidFill>
                  <a:srgbClr val="000000"/>
                </a:solidFill>
                <a:latin typeface="微软雅黑" panose="020B0503020204020204" pitchFamily="34" charset="-122"/>
                <a:ea typeface="微软雅黑" panose="020B0503020204020204" pitchFamily="34" charset="-122"/>
              </a:rPr>
              <a:t>                              </a:t>
            </a:r>
            <a:r>
              <a:rPr lang="zh-CN" altLang="en-US" sz="2000" b="0" dirty="0">
                <a:solidFill>
                  <a:srgbClr val="000000"/>
                </a:solidFill>
                <a:latin typeface="微软雅黑" panose="020B0503020204020204" pitchFamily="34" charset="-122"/>
                <a:ea typeface="微软雅黑" panose="020B0503020204020204" pitchFamily="34" charset="-122"/>
              </a:rPr>
              <a:t>。</a:t>
            </a:r>
            <a:endParaRPr lang="zh-CN" altLang="en-US" sz="2000" b="0" dirty="0">
              <a:solidFill>
                <a:srgbClr val="000000"/>
              </a:solidFill>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4"/>
          <a:stretch>
            <a:fillRect/>
          </a:stretch>
        </p:blipFill>
        <p:spPr>
          <a:xfrm>
            <a:off x="1043925" y="2468393"/>
            <a:ext cx="756548" cy="333596"/>
          </a:xfrm>
          <a:prstGeom prst="rect">
            <a:avLst/>
          </a:prstGeom>
        </p:spPr>
      </p:pic>
      <p:pic>
        <p:nvPicPr>
          <p:cNvPr id="26" name="图片 25"/>
          <p:cNvPicPr>
            <a:picLocks noChangeAspect="1"/>
          </p:cNvPicPr>
          <p:nvPr/>
        </p:nvPicPr>
        <p:blipFill>
          <a:blip r:embed="rId5"/>
          <a:stretch>
            <a:fillRect/>
          </a:stretch>
        </p:blipFill>
        <p:spPr>
          <a:xfrm>
            <a:off x="4746939" y="2521127"/>
            <a:ext cx="1640211" cy="341710"/>
          </a:xfrm>
          <a:prstGeom prst="rect">
            <a:avLst/>
          </a:prstGeom>
        </p:spPr>
      </p:pic>
      <p:pic>
        <p:nvPicPr>
          <p:cNvPr id="27" name="对象 -2147480079"/>
          <p:cNvPicPr>
            <a:picLocks noChangeAspect="1"/>
          </p:cNvPicPr>
          <p:nvPr/>
        </p:nvPicPr>
        <p:blipFill>
          <a:blip r:embed="rId6"/>
          <a:stretch>
            <a:fillRect/>
          </a:stretch>
        </p:blipFill>
        <p:spPr>
          <a:xfrm>
            <a:off x="73857" y="2256640"/>
            <a:ext cx="965200" cy="424180"/>
          </a:xfrm>
          <a:noFill/>
          <a:ln w="38100">
            <a:noFill/>
            <a:miter/>
          </a:ln>
        </p:spPr>
      </p:pic>
      <p:pic>
        <p:nvPicPr>
          <p:cNvPr id="28" name="对象 -2147482471"/>
          <p:cNvPicPr>
            <a:picLocks noChangeAspect="1"/>
          </p:cNvPicPr>
          <p:nvPr/>
        </p:nvPicPr>
        <p:blipFill>
          <a:blip r:embed="rId7"/>
          <a:stretch>
            <a:fillRect/>
          </a:stretch>
        </p:blipFill>
        <p:spPr>
          <a:xfrm>
            <a:off x="5442147" y="2330300"/>
            <a:ext cx="2007235" cy="413385"/>
          </a:xfrm>
          <a:noFill/>
          <a:ln w="38100">
            <a:noFill/>
            <a:miter/>
          </a:ln>
        </p:spPr>
      </p:pic>
      <p:sp>
        <p:nvSpPr>
          <p:cNvPr id="29" name="文本框 74"/>
          <p:cNvSpPr txBox="1"/>
          <p:nvPr/>
        </p:nvSpPr>
        <p:spPr>
          <a:xfrm>
            <a:off x="244699" y="3012916"/>
            <a:ext cx="6255097" cy="137255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266700">
              <a:lnSpc>
                <a:spcPct val="150000"/>
              </a:lnSpc>
              <a:spcAft>
                <a:spcPts val="200"/>
              </a:spcAft>
            </a:pPr>
            <a:r>
              <a:rPr lang="en-US" altLang="zh-CN" sz="1400"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rPr>
              <a:t>上述公式将向量</a:t>
            </a:r>
            <a:r>
              <a:rPr lang="en-US" altLang="zh-CN" sz="1400"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sym typeface="+mn-ea"/>
              </a:rPr>
              <a:t>分别与码书</a:t>
            </a:r>
            <a:r>
              <a:rPr lang="en-US" altLang="zh-CN" sz="1400"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sym typeface="+mn-ea"/>
              </a:rPr>
              <a:t>中的每一个码字</a:t>
            </a:r>
            <a:r>
              <a:rPr lang="en-US" altLang="zh-CN" sz="1400" dirty="0">
                <a:solidFill>
                  <a:srgbClr val="000000"/>
                </a:solidFill>
                <a:latin typeface="微软雅黑" panose="020B0503020204020204" pitchFamily="34" charset="-122"/>
                <a:ea typeface="微软雅黑" panose="020B0503020204020204" pitchFamily="34" charset="-122"/>
                <a:sym typeface="+mn-ea"/>
              </a:rPr>
              <a:t>                          </a:t>
            </a:r>
            <a:r>
              <a:rPr lang="zh-CN" altLang="en-US" sz="1400" dirty="0">
                <a:solidFill>
                  <a:srgbClr val="000000"/>
                </a:solidFill>
                <a:latin typeface="微软雅黑" panose="020B0503020204020204" pitchFamily="34" charset="-122"/>
                <a:ea typeface="微软雅黑" panose="020B0503020204020204" pitchFamily="34" charset="-122"/>
                <a:sym typeface="+mn-ea"/>
              </a:rPr>
              <a:t>计算距离，距离排序后最小的码字是</a:t>
            </a:r>
            <a:r>
              <a:rPr lang="en-US" altLang="zh-CN" sz="1400" dirty="0">
                <a:solidFill>
                  <a:srgbClr val="000000"/>
                </a:solidFill>
                <a:latin typeface="微软雅黑" panose="020B0503020204020204" pitchFamily="34" charset="-122"/>
                <a:ea typeface="微软雅黑" panose="020B0503020204020204" pitchFamily="34" charset="-122"/>
                <a:sym typeface="+mn-ea"/>
              </a:rPr>
              <a:t>     </a:t>
            </a:r>
            <a:r>
              <a:rPr lang="zh-CN" altLang="en-US" sz="1400" dirty="0">
                <a:solidFill>
                  <a:srgbClr val="000000"/>
                </a:solidFill>
                <a:latin typeface="微软雅黑" panose="020B0503020204020204" pitchFamily="34" charset="-122"/>
                <a:ea typeface="微软雅黑" panose="020B0503020204020204" pitchFamily="34" charset="-122"/>
                <a:sym typeface="+mn-ea"/>
              </a:rPr>
              <a:t>则可判定向量</a:t>
            </a:r>
            <a:r>
              <a:rPr lang="en-US" altLang="zh-CN" sz="1400" dirty="0">
                <a:solidFill>
                  <a:srgbClr val="000000"/>
                </a:solidFill>
                <a:latin typeface="微软雅黑" panose="020B0503020204020204" pitchFamily="34" charset="-122"/>
                <a:ea typeface="微软雅黑" panose="020B0503020204020204" pitchFamily="34" charset="-122"/>
                <a:sym typeface="+mn-ea"/>
              </a:rPr>
              <a:t> </a:t>
            </a:r>
            <a:r>
              <a:rPr lang="zh-CN" altLang="en-US" sz="1400" dirty="0">
                <a:solidFill>
                  <a:srgbClr val="000000"/>
                </a:solidFill>
                <a:latin typeface="微软雅黑" panose="020B0503020204020204" pitchFamily="34" charset="-122"/>
                <a:ea typeface="微软雅黑" panose="020B0503020204020204" pitchFamily="34" charset="-122"/>
                <a:sym typeface="+mn-ea"/>
              </a:rPr>
              <a:t>属于子空间</a:t>
            </a:r>
            <a:r>
              <a:rPr lang="en-US" altLang="zh-CN" sz="1400" dirty="0">
                <a:solidFill>
                  <a:srgbClr val="000000"/>
                </a:solidFill>
                <a:latin typeface="微软雅黑" panose="020B0503020204020204" pitchFamily="34" charset="-122"/>
                <a:ea typeface="微软雅黑" panose="020B0503020204020204" pitchFamily="34" charset="-122"/>
                <a:sym typeface="+mn-ea"/>
              </a:rPr>
              <a:t>      </a:t>
            </a:r>
            <a:r>
              <a:rPr lang="zh-CN" altLang="en-US" sz="1400" dirty="0">
                <a:solidFill>
                  <a:srgbClr val="000000"/>
                </a:solidFill>
                <a:latin typeface="微软雅黑" panose="020B0503020204020204" pitchFamily="34" charset="-122"/>
                <a:ea typeface="微软雅黑" panose="020B0503020204020204" pitchFamily="34" charset="-122"/>
              </a:rPr>
              <a:t>这样可将向量</a:t>
            </a:r>
            <a:r>
              <a:rPr lang="en-US" altLang="zh-CN" sz="1400"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rPr>
              <a:t>映射为码字</a:t>
            </a:r>
            <a:endParaRPr lang="zh-CN" altLang="en-US" sz="1400" dirty="0">
              <a:solidFill>
                <a:srgbClr val="000000"/>
              </a:solidFill>
              <a:latin typeface="微软雅黑" panose="020B0503020204020204" pitchFamily="34" charset="-122"/>
              <a:ea typeface="微软雅黑" panose="020B0503020204020204" pitchFamily="34" charset="-122"/>
            </a:endParaRPr>
          </a:p>
          <a:p>
            <a:pPr algn="just" defTabSz="266700">
              <a:lnSpc>
                <a:spcPct val="150000"/>
              </a:lnSpc>
              <a:spcAft>
                <a:spcPts val="200"/>
              </a:spcAft>
            </a:pPr>
            <a:r>
              <a:rPr lang="en-US" altLang="zh-CN" sz="1400"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rPr>
              <a:t>，形式上可表达为：</a:t>
            </a:r>
            <a:r>
              <a:rPr lang="en-US" altLang="zh-CN" sz="1400" dirty="0">
                <a:solidFill>
                  <a:srgbClr val="000000"/>
                </a:solidFill>
                <a:latin typeface="微软雅黑" panose="020B0503020204020204" pitchFamily="34" charset="-122"/>
                <a:ea typeface="微软雅黑" panose="020B0503020204020204" pitchFamily="34" charset="-122"/>
              </a:rPr>
              <a:t> </a:t>
            </a:r>
            <a:endParaRPr lang="en-US" altLang="zh-CN" sz="1400" dirty="0">
              <a:solidFill>
                <a:srgbClr val="000000"/>
              </a:solidFill>
              <a:latin typeface="微软雅黑" panose="020B0503020204020204" pitchFamily="34" charset="-122"/>
              <a:ea typeface="微软雅黑" panose="020B0503020204020204" pitchFamily="34" charset="-122"/>
            </a:endParaRPr>
          </a:p>
        </p:txBody>
      </p:sp>
      <p:pic>
        <p:nvPicPr>
          <p:cNvPr id="30" name="图片 29"/>
          <p:cNvPicPr/>
          <p:nvPr/>
        </p:nvPicPr>
        <p:blipFill>
          <a:blip r:embed="rId8"/>
          <a:stretch>
            <a:fillRect/>
          </a:stretch>
        </p:blipFill>
        <p:spPr>
          <a:xfrm>
            <a:off x="2043198" y="3079917"/>
            <a:ext cx="255685" cy="268296"/>
          </a:xfrm>
          <a:prstGeom prst="rect">
            <a:avLst/>
          </a:prstGeom>
        </p:spPr>
      </p:pic>
      <p:pic>
        <p:nvPicPr>
          <p:cNvPr id="31" name="图片 30"/>
          <p:cNvPicPr/>
          <p:nvPr/>
        </p:nvPicPr>
        <p:blipFill>
          <a:blip r:embed="rId9"/>
          <a:stretch>
            <a:fillRect/>
          </a:stretch>
        </p:blipFill>
        <p:spPr>
          <a:xfrm>
            <a:off x="3173315" y="3061199"/>
            <a:ext cx="255685" cy="294810"/>
          </a:xfrm>
          <a:prstGeom prst="rect">
            <a:avLst/>
          </a:prstGeom>
        </p:spPr>
      </p:pic>
      <p:pic>
        <p:nvPicPr>
          <p:cNvPr id="32" name="对象 -2147480077"/>
          <p:cNvPicPr>
            <a:picLocks noChangeAspect="1"/>
          </p:cNvPicPr>
          <p:nvPr/>
        </p:nvPicPr>
        <p:blipFill>
          <a:blip r:embed="rId10"/>
          <a:stretch>
            <a:fillRect/>
          </a:stretch>
        </p:blipFill>
        <p:spPr>
          <a:xfrm>
            <a:off x="5045272" y="2856715"/>
            <a:ext cx="1799590" cy="446405"/>
          </a:xfrm>
          <a:noFill/>
          <a:ln w="38100">
            <a:noFill/>
            <a:miter/>
          </a:ln>
        </p:spPr>
      </p:pic>
      <p:pic>
        <p:nvPicPr>
          <p:cNvPr id="33" name="对象 -2147480076"/>
          <p:cNvPicPr>
            <a:picLocks noChangeAspect="1"/>
          </p:cNvPicPr>
          <p:nvPr/>
        </p:nvPicPr>
        <p:blipFill>
          <a:blip r:embed="rId11"/>
          <a:stretch>
            <a:fillRect/>
          </a:stretch>
        </p:blipFill>
        <p:spPr>
          <a:xfrm>
            <a:off x="1419422" y="3317090"/>
            <a:ext cx="377825" cy="443865"/>
          </a:xfrm>
          <a:noFill/>
          <a:ln w="38100">
            <a:noFill/>
            <a:miter/>
          </a:ln>
        </p:spPr>
      </p:pic>
      <p:pic>
        <p:nvPicPr>
          <p:cNvPr id="34" name="对象 -2147482466"/>
          <p:cNvPicPr>
            <a:picLocks noChangeAspect="1"/>
          </p:cNvPicPr>
          <p:nvPr/>
        </p:nvPicPr>
        <p:blipFill>
          <a:blip r:embed="rId12"/>
          <a:stretch>
            <a:fillRect/>
          </a:stretch>
        </p:blipFill>
        <p:spPr>
          <a:xfrm>
            <a:off x="3262827" y="3364715"/>
            <a:ext cx="358140" cy="433070"/>
          </a:xfrm>
          <a:noFill/>
          <a:ln w="38100">
            <a:noFill/>
            <a:miter/>
          </a:ln>
        </p:spPr>
      </p:pic>
      <p:pic>
        <p:nvPicPr>
          <p:cNvPr id="35" name="对象 -2147482465"/>
          <p:cNvPicPr>
            <a:picLocks noChangeAspect="1"/>
          </p:cNvPicPr>
          <p:nvPr/>
        </p:nvPicPr>
        <p:blipFill>
          <a:blip r:embed="rId13"/>
          <a:stretch>
            <a:fillRect/>
          </a:stretch>
        </p:blipFill>
        <p:spPr>
          <a:xfrm>
            <a:off x="4941132" y="3397100"/>
            <a:ext cx="276860" cy="351790"/>
          </a:xfrm>
          <a:noFill/>
          <a:ln w="38100">
            <a:noFill/>
            <a:miter/>
          </a:ln>
        </p:spPr>
      </p:pic>
      <p:pic>
        <p:nvPicPr>
          <p:cNvPr id="36" name="对象 -2147482464"/>
          <p:cNvPicPr>
            <a:picLocks noChangeAspect="1"/>
          </p:cNvPicPr>
          <p:nvPr/>
        </p:nvPicPr>
        <p:blipFill>
          <a:blip r:embed="rId12"/>
          <a:stretch>
            <a:fillRect/>
          </a:stretch>
        </p:blipFill>
        <p:spPr>
          <a:xfrm>
            <a:off x="6844862" y="3364715"/>
            <a:ext cx="327660" cy="396240"/>
          </a:xfrm>
          <a:noFill/>
          <a:ln w="38100">
            <a:noFill/>
            <a:miter/>
          </a:ln>
        </p:spPr>
      </p:pic>
      <p:pic>
        <p:nvPicPr>
          <p:cNvPr id="37" name="对象 -2147482463"/>
          <p:cNvPicPr>
            <a:picLocks noChangeAspect="1"/>
          </p:cNvPicPr>
          <p:nvPr/>
        </p:nvPicPr>
        <p:blipFill>
          <a:blip r:embed="rId11"/>
          <a:stretch>
            <a:fillRect/>
          </a:stretch>
        </p:blipFill>
        <p:spPr>
          <a:xfrm>
            <a:off x="-1167568" y="3760955"/>
            <a:ext cx="325120" cy="382270"/>
          </a:xfrm>
          <a:noFill/>
          <a:ln w="38100">
            <a:noFill/>
            <a:miter/>
          </a:ln>
        </p:spPr>
      </p:pic>
      <p:pic>
        <p:nvPicPr>
          <p:cNvPr id="38" name="对象 -2147482462"/>
          <p:cNvPicPr>
            <a:picLocks noChangeAspect="1"/>
          </p:cNvPicPr>
          <p:nvPr/>
        </p:nvPicPr>
        <p:blipFill>
          <a:blip r:embed="rId14"/>
          <a:stretch>
            <a:fillRect/>
          </a:stretch>
        </p:blipFill>
        <p:spPr>
          <a:xfrm>
            <a:off x="2781497" y="4366745"/>
            <a:ext cx="1818640" cy="581025"/>
          </a:xfrm>
          <a:noFill/>
          <a:ln w="38100">
            <a:noFill/>
            <a:miter/>
          </a:ln>
        </p:spPr>
      </p:pic>
      <p:pic>
        <p:nvPicPr>
          <p:cNvPr id="52" name="图片 51"/>
          <p:cNvPicPr>
            <a:picLocks noChangeAspect="1"/>
          </p:cNvPicPr>
          <p:nvPr/>
        </p:nvPicPr>
        <p:blipFill>
          <a:blip r:embed="rId15"/>
          <a:stretch>
            <a:fillRect/>
          </a:stretch>
        </p:blipFill>
        <p:spPr>
          <a:xfrm>
            <a:off x="4616960" y="3028989"/>
            <a:ext cx="1486884" cy="370152"/>
          </a:xfrm>
          <a:prstGeom prst="rect">
            <a:avLst/>
          </a:prstGeom>
        </p:spPr>
      </p:pic>
      <p:pic>
        <p:nvPicPr>
          <p:cNvPr id="54" name="图片 53"/>
          <p:cNvPicPr>
            <a:picLocks noChangeAspect="1"/>
          </p:cNvPicPr>
          <p:nvPr/>
        </p:nvPicPr>
        <p:blipFill>
          <a:blip r:embed="rId16"/>
          <a:stretch>
            <a:fillRect/>
          </a:stretch>
        </p:blipFill>
        <p:spPr>
          <a:xfrm>
            <a:off x="544336" y="3699193"/>
            <a:ext cx="275071" cy="333597"/>
          </a:xfrm>
          <a:prstGeom prst="rect">
            <a:avLst/>
          </a:prstGeom>
        </p:spPr>
      </p:pic>
      <p:pic>
        <p:nvPicPr>
          <p:cNvPr id="56" name="图片 55"/>
          <p:cNvPicPr>
            <a:picLocks noChangeAspect="1"/>
          </p:cNvPicPr>
          <p:nvPr/>
        </p:nvPicPr>
        <p:blipFill>
          <a:blip r:embed="rId17"/>
          <a:stretch>
            <a:fillRect/>
          </a:stretch>
        </p:blipFill>
        <p:spPr>
          <a:xfrm>
            <a:off x="2799975" y="3336067"/>
            <a:ext cx="343989" cy="405907"/>
          </a:xfrm>
          <a:prstGeom prst="rect">
            <a:avLst/>
          </a:prstGeom>
        </p:spPr>
      </p:pic>
      <p:pic>
        <p:nvPicPr>
          <p:cNvPr id="58" name="图片 57"/>
          <p:cNvPicPr>
            <a:picLocks noChangeAspect="1"/>
          </p:cNvPicPr>
          <p:nvPr/>
        </p:nvPicPr>
        <p:blipFill>
          <a:blip r:embed="rId18"/>
          <a:stretch>
            <a:fillRect/>
          </a:stretch>
        </p:blipFill>
        <p:spPr>
          <a:xfrm>
            <a:off x="5230556" y="3376780"/>
            <a:ext cx="290903" cy="351790"/>
          </a:xfrm>
          <a:prstGeom prst="rect">
            <a:avLst/>
          </a:prstGeom>
        </p:spPr>
      </p:pic>
      <p:pic>
        <p:nvPicPr>
          <p:cNvPr id="62" name="图片 61"/>
          <p:cNvPicPr>
            <a:picLocks noChangeAspect="1"/>
          </p:cNvPicPr>
          <p:nvPr/>
        </p:nvPicPr>
        <p:blipFill>
          <a:blip r:embed="rId19"/>
          <a:stretch>
            <a:fillRect/>
          </a:stretch>
        </p:blipFill>
        <p:spPr>
          <a:xfrm>
            <a:off x="1752266" y="3661835"/>
            <a:ext cx="327688" cy="388654"/>
          </a:xfrm>
          <a:prstGeom prst="rect">
            <a:avLst/>
          </a:prstGeom>
        </p:spPr>
      </p:pic>
      <p:pic>
        <p:nvPicPr>
          <p:cNvPr id="64" name="图片 63"/>
          <p:cNvPicPr>
            <a:picLocks noChangeAspect="1"/>
          </p:cNvPicPr>
          <p:nvPr/>
        </p:nvPicPr>
        <p:blipFill>
          <a:blip r:embed="rId20"/>
          <a:stretch>
            <a:fillRect/>
          </a:stretch>
        </p:blipFill>
        <p:spPr>
          <a:xfrm>
            <a:off x="2712429" y="4432325"/>
            <a:ext cx="1339581" cy="431581"/>
          </a:xfrm>
          <a:prstGeom prst="rect">
            <a:avLst/>
          </a:prstGeom>
        </p:spPr>
      </p:pic>
      <p:cxnSp>
        <p:nvCxnSpPr>
          <p:cNvPr id="3" name="直接连接符 2"/>
          <p:cNvCxnSpPr/>
          <p:nvPr/>
        </p:nvCxnSpPr>
        <p:spPr>
          <a:xfrm flipV="1">
            <a:off x="3307715" y="1856740"/>
            <a:ext cx="3180080" cy="34290"/>
          </a:xfrm>
          <a:prstGeom prst="line">
            <a:avLst/>
          </a:prstGeom>
          <a:ln>
            <a:solidFill>
              <a:srgbClr val="FF0000"/>
            </a:solidFill>
          </a:ln>
        </p:spPr>
        <p:style>
          <a:lnRef idx="3">
            <a:schemeClr val="accent1"/>
          </a:lnRef>
          <a:fillRef idx="0">
            <a:srgbClr val="FFFFFF"/>
          </a:fillRef>
          <a:effectRef idx="0">
            <a:srgbClr val="FFFFFF"/>
          </a:effectRef>
          <a:fontRef idx="minor">
            <a:schemeClr val="tx1"/>
          </a:fontRef>
        </p:style>
      </p:cxnSp>
      <p:cxnSp>
        <p:nvCxnSpPr>
          <p:cNvPr id="5" name="直接连接符 4"/>
          <p:cNvCxnSpPr/>
          <p:nvPr/>
        </p:nvCxnSpPr>
        <p:spPr>
          <a:xfrm flipV="1">
            <a:off x="286385" y="2330450"/>
            <a:ext cx="3578225" cy="46355"/>
          </a:xfrm>
          <a:prstGeom prst="line">
            <a:avLst/>
          </a:prstGeom>
          <a:ln>
            <a:solidFill>
              <a:srgbClr val="FF0000"/>
            </a:solidFill>
          </a:ln>
        </p:spPr>
        <p:style>
          <a:lnRef idx="3">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采样量化</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7" name="标题 1"/>
          <p:cNvSpPr txBox="1">
            <a:spLocks noGrp="1"/>
          </p:cNvSpPr>
          <p:nvPr/>
        </p:nvSpPr>
        <p:spPr>
          <a:xfrm>
            <a:off x="842134" y="139506"/>
            <a:ext cx="3847207" cy="307777"/>
          </a:xfrm>
          <a:prstGeom prst="rect">
            <a:avLst/>
          </a:prstGeom>
          <a:noFill/>
        </p:spPr>
        <p:txBody>
          <a:bodyPr vert="horz" wrap="none" lIns="0" tIns="0" rIns="0" bIns="0" rtlCol="0" anchor="t">
            <a:spAutoFit/>
          </a:bodyPr>
          <a:lstStyle>
            <a:lvl1pPr marL="0" indent="0" algn="l" defTabSz="914400" rtl="0" eaLnBrk="1" latinLnBrk="0" hangingPunct="1">
              <a:lnSpc>
                <a:spcPct val="111000"/>
              </a:lnSpc>
              <a:spcBef>
                <a:spcPct val="0"/>
              </a:spcBef>
              <a:spcAft>
                <a:spcPct val="0"/>
              </a:spcAft>
              <a:buNone/>
              <a:defRPr sz="3600" b="0" kern="1200" spc="0">
                <a:solidFill>
                  <a:schemeClr val="tx1"/>
                </a:solidFill>
                <a:latin typeface="+mj-lt"/>
                <a:ea typeface="+mj-ea"/>
                <a:cs typeface="+mj-cs"/>
              </a:defRPr>
            </a:lvl1pPr>
          </a:lstStyle>
          <a:p>
            <a:pPr lvl="0" algn="ctr">
              <a:lnSpc>
                <a:spcPct val="100000"/>
              </a:lnSpc>
              <a:buClrTx/>
              <a:buSzTx/>
              <a:buFontTx/>
            </a:pPr>
            <a:r>
              <a:rPr lang="zh-CN" altLang="en-US" sz="2000" b="1" dirty="0">
                <a:solidFill>
                  <a:srgbClr val="000066"/>
                </a:solidFill>
                <a:latin typeface="微软雅黑" panose="020B0503020204020204" pitchFamily="34" charset="-122"/>
                <a:ea typeface="微软雅黑" panose="020B0503020204020204" pitchFamily="34" charset="-122"/>
                <a:cs typeface="+mn-cs"/>
                <a:sym typeface="+mn-ea"/>
              </a:rPr>
              <a:t>图像的量化：向量量化的基本原理</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cs typeface="+mn-cs"/>
              <a:sym typeface="+mn-ea"/>
            </a:endParaRPr>
          </a:p>
        </p:txBody>
      </p:sp>
      <p:pic>
        <p:nvPicPr>
          <p:cNvPr id="27" name="对象 -2147480079"/>
          <p:cNvPicPr>
            <a:picLocks noChangeAspect="1"/>
          </p:cNvPicPr>
          <p:nvPr/>
        </p:nvPicPr>
        <p:blipFill>
          <a:blip r:embed="rId1"/>
          <a:stretch>
            <a:fillRect/>
          </a:stretch>
        </p:blipFill>
        <p:spPr>
          <a:xfrm>
            <a:off x="73857" y="2256640"/>
            <a:ext cx="965200" cy="424180"/>
          </a:xfrm>
          <a:noFill/>
          <a:ln w="38100">
            <a:noFill/>
            <a:miter/>
          </a:ln>
        </p:spPr>
      </p:pic>
      <p:pic>
        <p:nvPicPr>
          <p:cNvPr id="28" name="对象 -2147482471"/>
          <p:cNvPicPr>
            <a:picLocks noChangeAspect="1"/>
          </p:cNvPicPr>
          <p:nvPr/>
        </p:nvPicPr>
        <p:blipFill>
          <a:blip r:embed="rId2"/>
          <a:stretch>
            <a:fillRect/>
          </a:stretch>
        </p:blipFill>
        <p:spPr>
          <a:xfrm>
            <a:off x="5294192" y="2296010"/>
            <a:ext cx="2007235" cy="413385"/>
          </a:xfrm>
          <a:noFill/>
          <a:ln w="38100">
            <a:noFill/>
            <a:miter/>
          </a:ln>
        </p:spPr>
      </p:pic>
      <p:pic>
        <p:nvPicPr>
          <p:cNvPr id="32" name="对象 -2147480077"/>
          <p:cNvPicPr>
            <a:picLocks noChangeAspect="1"/>
          </p:cNvPicPr>
          <p:nvPr/>
        </p:nvPicPr>
        <p:blipFill>
          <a:blip r:embed="rId3"/>
          <a:stretch>
            <a:fillRect/>
          </a:stretch>
        </p:blipFill>
        <p:spPr>
          <a:xfrm>
            <a:off x="5045272" y="2856715"/>
            <a:ext cx="1799590" cy="446405"/>
          </a:xfrm>
          <a:noFill/>
          <a:ln w="38100">
            <a:noFill/>
            <a:miter/>
          </a:ln>
        </p:spPr>
      </p:pic>
      <p:pic>
        <p:nvPicPr>
          <p:cNvPr id="36" name="对象 -2147482464"/>
          <p:cNvPicPr>
            <a:picLocks noChangeAspect="1"/>
          </p:cNvPicPr>
          <p:nvPr/>
        </p:nvPicPr>
        <p:blipFill>
          <a:blip r:embed="rId4"/>
          <a:stretch>
            <a:fillRect/>
          </a:stretch>
        </p:blipFill>
        <p:spPr>
          <a:xfrm>
            <a:off x="6844862" y="3364715"/>
            <a:ext cx="327660" cy="396240"/>
          </a:xfrm>
          <a:noFill/>
          <a:ln w="38100">
            <a:noFill/>
            <a:miter/>
          </a:ln>
        </p:spPr>
      </p:pic>
      <p:pic>
        <p:nvPicPr>
          <p:cNvPr id="37" name="对象 -2147482463"/>
          <p:cNvPicPr>
            <a:picLocks noChangeAspect="1"/>
          </p:cNvPicPr>
          <p:nvPr/>
        </p:nvPicPr>
        <p:blipFill>
          <a:blip r:embed="rId5"/>
          <a:stretch>
            <a:fillRect/>
          </a:stretch>
        </p:blipFill>
        <p:spPr>
          <a:xfrm>
            <a:off x="-1167568" y="3760955"/>
            <a:ext cx="325120" cy="382270"/>
          </a:xfrm>
          <a:noFill/>
          <a:ln w="38100">
            <a:noFill/>
            <a:miter/>
          </a:ln>
        </p:spPr>
      </p:pic>
      <p:pic>
        <p:nvPicPr>
          <p:cNvPr id="38" name="对象 -2147482462"/>
          <p:cNvPicPr>
            <a:picLocks noChangeAspect="1"/>
          </p:cNvPicPr>
          <p:nvPr/>
        </p:nvPicPr>
        <p:blipFill>
          <a:blip r:embed="rId6"/>
          <a:stretch>
            <a:fillRect/>
          </a:stretch>
        </p:blipFill>
        <p:spPr>
          <a:xfrm>
            <a:off x="2781497" y="4366745"/>
            <a:ext cx="1818640" cy="581025"/>
          </a:xfrm>
          <a:noFill/>
          <a:ln w="38100">
            <a:noFill/>
            <a:miter/>
          </a:ln>
        </p:spPr>
      </p:pic>
      <p:sp>
        <p:nvSpPr>
          <p:cNvPr id="5" name="文本框 4"/>
          <p:cNvSpPr txBox="1"/>
          <p:nvPr/>
        </p:nvSpPr>
        <p:spPr>
          <a:xfrm>
            <a:off x="556457" y="586567"/>
            <a:ext cx="5849413" cy="1670073"/>
          </a:xfrm>
          <a:prstGeom prst="rect">
            <a:avLst/>
          </a:prstGeom>
          <a:noFill/>
        </p:spPr>
        <p:txBody>
          <a:bodyPr wrap="square">
            <a:spAutoFit/>
          </a:bodyPr>
          <a:lstStyle/>
          <a:p>
            <a:pPr marL="0" indent="266700" algn="just" defTabSz="266700">
              <a:lnSpc>
                <a:spcPct val="150000"/>
              </a:lnSpc>
              <a:spcAft>
                <a:spcPct val="0"/>
              </a:spcAft>
            </a:pPr>
            <a:r>
              <a:rPr lang="zh-CN" altLang="en-US" sz="1400">
                <a:solidFill>
                  <a:srgbClr val="000000"/>
                </a:solidFill>
                <a:latin typeface="微软雅黑" panose="020B0503020204020204" pitchFamily="34" charset="-122"/>
                <a:ea typeface="微软雅黑" panose="020B0503020204020204" pitchFamily="34" charset="-122"/>
              </a:rPr>
              <a:t>从向量量化的原理，向量量化输出的是定长码，即具有固定长度的码，该量化具有压缩比大、解码简单和失真较小等优点，成为一种高效的有损数据压缩技术，其基本思想：将若干个标量数据组构成一个向量，然后在向量空间以整体量化，从而压缩了数据而不损失多少信息。</a:t>
            </a:r>
            <a:r>
              <a:rPr lang="zh-CN" altLang="en-US" sz="1400" b="1">
                <a:solidFill>
                  <a:schemeClr val="accent1">
                    <a:lumMod val="50000"/>
                  </a:schemeClr>
                </a:solidFill>
                <a:latin typeface="微软雅黑" panose="020B0503020204020204" pitchFamily="34" charset="-122"/>
                <a:ea typeface="微软雅黑" panose="020B0503020204020204" pitchFamily="34" charset="-122"/>
              </a:rPr>
              <a:t>向量化是信息论在信源编码理论方面的发展，但是需要解决以下关键问题：</a:t>
            </a:r>
            <a:endParaRPr lang="zh-CN" altLang="en-US" sz="1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82784" y="2709395"/>
            <a:ext cx="6092431" cy="1996893"/>
          </a:xfrm>
          <a:prstGeom prst="rect">
            <a:avLst/>
          </a:prstGeom>
          <a:noFill/>
        </p:spPr>
        <p:txBody>
          <a:bodyPr wrap="square">
            <a:spAutoFit/>
          </a:bodyPr>
          <a:lstStyle/>
          <a:p>
            <a:pPr marL="0" indent="266700" algn="just" defTabSz="266700">
              <a:lnSpc>
                <a:spcPct val="150000"/>
              </a:lnSpc>
              <a:spcAft>
                <a:spcPct val="0"/>
              </a:spcAft>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1400" b="1" dirty="0">
                <a:solidFill>
                  <a:schemeClr val="accent1">
                    <a:lumMod val="50000"/>
                  </a:schemeClr>
                </a:solidFill>
                <a:latin typeface="微软雅黑" panose="020B0503020204020204" pitchFamily="34" charset="-122"/>
                <a:ea typeface="微软雅黑" panose="020B0503020204020204" pitchFamily="34" charset="-122"/>
              </a:rPr>
              <a:t>1</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）如何构造合适的码书</a:t>
            </a:r>
            <a:r>
              <a:rPr lang="en-US" altLang="zh-CN" sz="1400" b="1" dirty="0">
                <a:solidFill>
                  <a:schemeClr val="accent1">
                    <a:lumMod val="50000"/>
                  </a:schemeClr>
                </a:solidFill>
                <a:latin typeface="微软雅黑" panose="020B0503020204020204" pitchFamily="34" charset="-122"/>
                <a:ea typeface="微软雅黑" panose="020B0503020204020204" pitchFamily="34" charset="-122"/>
              </a:rPr>
              <a:t>Y</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a:t>
            </a:r>
            <a:endParaRPr lang="zh-CN" altLang="en-US" sz="1400" b="1" dirty="0">
              <a:solidFill>
                <a:schemeClr val="accent1">
                  <a:lumMod val="50000"/>
                </a:schemeClr>
              </a:solidFill>
              <a:latin typeface="微软雅黑" panose="020B0503020204020204" pitchFamily="34" charset="-122"/>
              <a:ea typeface="微软雅黑" panose="020B0503020204020204" pitchFamily="34" charset="-122"/>
            </a:endParaRPr>
          </a:p>
          <a:p>
            <a:pPr marL="0" indent="266700" algn="just" defTabSz="266700">
              <a:lnSpc>
                <a:spcPct val="150000"/>
              </a:lnSpc>
              <a:spcAft>
                <a:spcPct val="0"/>
              </a:spcAft>
            </a:pPr>
            <a:endParaRPr lang="zh-CN" altLang="en-US" sz="1400" dirty="0">
              <a:solidFill>
                <a:srgbClr val="000000"/>
              </a:solidFill>
              <a:latin typeface="微软雅黑" panose="020B0503020204020204" pitchFamily="34" charset="-122"/>
              <a:ea typeface="微软雅黑" panose="020B0503020204020204" pitchFamily="34" charset="-122"/>
            </a:endParaRPr>
          </a:p>
          <a:p>
            <a:pPr marL="0" indent="266700" algn="just" defTabSz="266700">
              <a:lnSpc>
                <a:spcPct val="150000"/>
              </a:lnSpc>
              <a:spcAft>
                <a:spcPct val="0"/>
              </a:spcAft>
            </a:pPr>
            <a:r>
              <a:rPr lang="zh-CN" altLang="en-US" sz="1400" dirty="0">
                <a:solidFill>
                  <a:srgbClr val="000000"/>
                </a:solidFill>
                <a:latin typeface="微软雅黑" panose="020B0503020204020204" pitchFamily="34" charset="-122"/>
                <a:ea typeface="微软雅黑" panose="020B0503020204020204" pitchFamily="34" charset="-122"/>
              </a:rPr>
              <a:t> </a:t>
            </a:r>
            <a:r>
              <a:rPr lang="en-US" altLang="zh-CN" sz="1400"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rPr>
              <a:t>码书实际上由子空间的代表向量组成，码书的长度为子空间的个数 J，码书控制着量化失真量的大小。向量量化中码书的码字越多，失真就越小。只要适当选取码字数量，就能将失真量控制在容许的范围内。因此，码书设计是向量量化的关键环节之一；</a:t>
            </a:r>
            <a:endParaRPr lang="zh-CN" altLang="en-US" sz="1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采样量化</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7" name="标题 1"/>
          <p:cNvSpPr txBox="1">
            <a:spLocks noGrp="1"/>
          </p:cNvSpPr>
          <p:nvPr/>
        </p:nvSpPr>
        <p:spPr>
          <a:xfrm>
            <a:off x="842134" y="139506"/>
            <a:ext cx="3847207" cy="307777"/>
          </a:xfrm>
          <a:prstGeom prst="rect">
            <a:avLst/>
          </a:prstGeom>
          <a:noFill/>
        </p:spPr>
        <p:txBody>
          <a:bodyPr vert="horz" wrap="none" lIns="0" tIns="0" rIns="0" bIns="0" rtlCol="0" anchor="t">
            <a:spAutoFit/>
          </a:bodyPr>
          <a:lstStyle>
            <a:lvl1pPr marL="0" indent="0" algn="l" defTabSz="914400" rtl="0" eaLnBrk="1" latinLnBrk="0" hangingPunct="1">
              <a:lnSpc>
                <a:spcPct val="111000"/>
              </a:lnSpc>
              <a:spcBef>
                <a:spcPct val="0"/>
              </a:spcBef>
              <a:spcAft>
                <a:spcPct val="0"/>
              </a:spcAft>
              <a:buNone/>
              <a:defRPr sz="3600" b="0" kern="1200" spc="0">
                <a:solidFill>
                  <a:schemeClr val="tx1"/>
                </a:solidFill>
                <a:latin typeface="+mj-lt"/>
                <a:ea typeface="+mj-ea"/>
                <a:cs typeface="+mj-cs"/>
              </a:defRPr>
            </a:lvl1pPr>
          </a:lstStyle>
          <a:p>
            <a:pPr lvl="0" algn="ctr">
              <a:lnSpc>
                <a:spcPct val="100000"/>
              </a:lnSpc>
              <a:buClrTx/>
              <a:buSzTx/>
              <a:buFontTx/>
            </a:pPr>
            <a:r>
              <a:rPr lang="zh-CN" altLang="en-US" sz="2000" b="1" dirty="0">
                <a:solidFill>
                  <a:srgbClr val="000066"/>
                </a:solidFill>
                <a:latin typeface="微软雅黑" panose="020B0503020204020204" pitchFamily="34" charset="-122"/>
                <a:ea typeface="微软雅黑" panose="020B0503020204020204" pitchFamily="34" charset="-122"/>
                <a:cs typeface="+mn-cs"/>
                <a:sym typeface="+mn-ea"/>
              </a:rPr>
              <a:t>图像的量化：向量量化的基本原理</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cs typeface="+mn-cs"/>
              <a:sym typeface="+mn-ea"/>
            </a:endParaRPr>
          </a:p>
        </p:txBody>
      </p:sp>
      <p:pic>
        <p:nvPicPr>
          <p:cNvPr id="27" name="对象 -2147480079"/>
          <p:cNvPicPr>
            <a:picLocks noChangeAspect="1"/>
          </p:cNvPicPr>
          <p:nvPr/>
        </p:nvPicPr>
        <p:blipFill>
          <a:blip r:embed="rId1"/>
          <a:stretch>
            <a:fillRect/>
          </a:stretch>
        </p:blipFill>
        <p:spPr>
          <a:xfrm>
            <a:off x="73857" y="2256640"/>
            <a:ext cx="965200" cy="424180"/>
          </a:xfrm>
          <a:noFill/>
          <a:ln w="38100">
            <a:noFill/>
            <a:miter/>
          </a:ln>
        </p:spPr>
      </p:pic>
      <p:pic>
        <p:nvPicPr>
          <p:cNvPr id="28" name="对象 -2147482471"/>
          <p:cNvPicPr>
            <a:picLocks noChangeAspect="1"/>
          </p:cNvPicPr>
          <p:nvPr/>
        </p:nvPicPr>
        <p:blipFill>
          <a:blip r:embed="rId2"/>
          <a:stretch>
            <a:fillRect/>
          </a:stretch>
        </p:blipFill>
        <p:spPr>
          <a:xfrm>
            <a:off x="5294192" y="2296010"/>
            <a:ext cx="2007235" cy="413385"/>
          </a:xfrm>
          <a:noFill/>
          <a:ln w="38100">
            <a:noFill/>
            <a:miter/>
          </a:ln>
        </p:spPr>
      </p:pic>
      <p:pic>
        <p:nvPicPr>
          <p:cNvPr id="36" name="对象 -2147482464"/>
          <p:cNvPicPr>
            <a:picLocks noChangeAspect="1"/>
          </p:cNvPicPr>
          <p:nvPr/>
        </p:nvPicPr>
        <p:blipFill>
          <a:blip r:embed="rId3"/>
          <a:stretch>
            <a:fillRect/>
          </a:stretch>
        </p:blipFill>
        <p:spPr>
          <a:xfrm>
            <a:off x="6844862" y="3364715"/>
            <a:ext cx="327660" cy="396240"/>
          </a:xfrm>
          <a:noFill/>
          <a:ln w="38100">
            <a:noFill/>
            <a:miter/>
          </a:ln>
        </p:spPr>
      </p:pic>
      <p:pic>
        <p:nvPicPr>
          <p:cNvPr id="37" name="对象 -2147482463"/>
          <p:cNvPicPr>
            <a:picLocks noChangeAspect="1"/>
          </p:cNvPicPr>
          <p:nvPr/>
        </p:nvPicPr>
        <p:blipFill>
          <a:blip r:embed="rId4"/>
          <a:stretch>
            <a:fillRect/>
          </a:stretch>
        </p:blipFill>
        <p:spPr>
          <a:xfrm>
            <a:off x="-1167568" y="3760955"/>
            <a:ext cx="325120" cy="382270"/>
          </a:xfrm>
          <a:noFill/>
          <a:ln w="38100">
            <a:noFill/>
            <a:miter/>
          </a:ln>
        </p:spPr>
      </p:pic>
      <p:sp>
        <p:nvSpPr>
          <p:cNvPr id="5" name="文本框 4"/>
          <p:cNvSpPr txBox="1"/>
          <p:nvPr/>
        </p:nvSpPr>
        <p:spPr>
          <a:xfrm>
            <a:off x="17901" y="876287"/>
            <a:ext cx="6789571" cy="3609065"/>
          </a:xfrm>
          <a:prstGeom prst="rect">
            <a:avLst/>
          </a:prstGeom>
          <a:noFill/>
        </p:spPr>
        <p:txBody>
          <a:bodyPr wrap="square">
            <a:spAutoFit/>
          </a:bodyPr>
          <a:lstStyle/>
          <a:p>
            <a:pPr marL="0" indent="266700" algn="just" defTabSz="266700">
              <a:lnSpc>
                <a:spcPct val="150000"/>
              </a:lnSpc>
              <a:spcAft>
                <a:spcPct val="0"/>
              </a:spcAft>
            </a:pPr>
            <a:r>
              <a:rPr lang="en-US" altLang="zh-CN" sz="1400" b="1" dirty="0">
                <a:solidFill>
                  <a:schemeClr val="accent1">
                    <a:lumMod val="50000"/>
                  </a:schemeClr>
                </a:solidFill>
                <a:latin typeface="微软雅黑" panose="020B0503020204020204" pitchFamily="34" charset="-122"/>
                <a:ea typeface="微软雅黑" panose="020B0503020204020204" pitchFamily="34" charset="-122"/>
              </a:rPr>
              <a:t>(2) </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如何选择合适的码书长度？</a:t>
            </a:r>
            <a:endParaRPr lang="zh-CN" altLang="en-US" sz="1400" b="1" dirty="0">
              <a:solidFill>
                <a:schemeClr val="accent1">
                  <a:lumMod val="50000"/>
                </a:schemeClr>
              </a:solidFill>
              <a:latin typeface="微软雅黑" panose="020B0503020204020204" pitchFamily="34" charset="-122"/>
              <a:ea typeface="微软雅黑" panose="020B0503020204020204" pitchFamily="34" charset="-122"/>
            </a:endParaRPr>
          </a:p>
          <a:p>
            <a:pPr marL="0" indent="266700" algn="just" defTabSz="266700">
              <a:lnSpc>
                <a:spcPct val="150000"/>
              </a:lnSpc>
              <a:spcAft>
                <a:spcPct val="0"/>
              </a:spcAft>
            </a:pPr>
            <a:endParaRPr lang="zh-CN" altLang="en-US" sz="1400" dirty="0">
              <a:solidFill>
                <a:srgbClr val="000000"/>
              </a:solidFill>
              <a:latin typeface="微软雅黑" panose="020B0503020204020204" pitchFamily="34" charset="-122"/>
              <a:ea typeface="微软雅黑" panose="020B0503020204020204" pitchFamily="34" charset="-122"/>
            </a:endParaRPr>
          </a:p>
          <a:p>
            <a:pPr marL="0" indent="266700" algn="just" defTabSz="266700">
              <a:lnSpc>
                <a:spcPct val="150000"/>
              </a:lnSpc>
              <a:spcAft>
                <a:spcPct val="0"/>
              </a:spcAft>
            </a:pPr>
            <a:r>
              <a:rPr lang="zh-CN" altLang="en-US" sz="1400" dirty="0">
                <a:solidFill>
                  <a:srgbClr val="000000"/>
                </a:solidFill>
                <a:latin typeface="微软雅黑" panose="020B0503020204020204" pitchFamily="34" charset="-122"/>
                <a:ea typeface="微软雅黑" panose="020B0503020204020204" pitchFamily="34" charset="-122"/>
              </a:rPr>
              <a:t> 一般而言，码书长度</a:t>
            </a:r>
            <a:r>
              <a:rPr lang="en-US" altLang="zh-CN" sz="1400" dirty="0">
                <a:solidFill>
                  <a:srgbClr val="000000"/>
                </a:solidFill>
                <a:latin typeface="微软雅黑" panose="020B0503020204020204" pitchFamily="34" charset="-122"/>
                <a:ea typeface="微软雅黑" panose="020B0503020204020204" pitchFamily="34" charset="-122"/>
              </a:rPr>
              <a:t> J</a:t>
            </a:r>
            <a:r>
              <a:rPr lang="zh-CN" altLang="en-US" sz="1400" dirty="0">
                <a:solidFill>
                  <a:srgbClr val="000000"/>
                </a:solidFill>
                <a:latin typeface="微软雅黑" panose="020B0503020204020204" pitchFamily="34" charset="-122"/>
                <a:ea typeface="微软雅黑" panose="020B0503020204020204" pitchFamily="34" charset="-122"/>
              </a:rPr>
              <a:t>远小于总的输入信号样本数</a:t>
            </a:r>
            <a:r>
              <a:rPr lang="en-US" altLang="zh-CN" sz="1400" dirty="0">
                <a:solidFill>
                  <a:srgbClr val="000000"/>
                </a:solidFill>
                <a:latin typeface="微软雅黑" panose="020B0503020204020204" pitchFamily="34" charset="-122"/>
                <a:ea typeface="微软雅黑" panose="020B0503020204020204" pitchFamily="34" charset="-122"/>
              </a:rPr>
              <a:t>N</a:t>
            </a:r>
            <a:r>
              <a:rPr lang="zh-CN" altLang="en-US" sz="1400" dirty="0">
                <a:solidFill>
                  <a:srgbClr val="000000"/>
                </a:solidFill>
                <a:latin typeface="微软雅黑" panose="020B0503020204020204" pitchFamily="34" charset="-122"/>
                <a:ea typeface="微软雅黑" panose="020B0503020204020204" pitchFamily="34" charset="-122"/>
              </a:rPr>
              <a:t>，可以形成</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数据压缩能力</a:t>
            </a:r>
            <a:r>
              <a:rPr lang="zh-CN" altLang="en-US" sz="1400" dirty="0">
                <a:solidFill>
                  <a:srgbClr val="000000"/>
                </a:solidFill>
                <a:latin typeface="微软雅黑" panose="020B0503020204020204" pitchFamily="34" charset="-122"/>
                <a:ea typeface="微软雅黑" panose="020B0503020204020204" pitchFamily="34" charset="-122"/>
              </a:rPr>
              <a:t>。但是当码书长度选取过小时，会引起较大的图像量化失真；</a:t>
            </a:r>
            <a:endParaRPr lang="zh-CN" altLang="en-US" sz="1400" dirty="0">
              <a:solidFill>
                <a:srgbClr val="000000"/>
              </a:solidFill>
              <a:latin typeface="微软雅黑" panose="020B0503020204020204" pitchFamily="34" charset="-122"/>
              <a:ea typeface="微软雅黑" panose="020B0503020204020204" pitchFamily="34" charset="-122"/>
            </a:endParaRPr>
          </a:p>
          <a:p>
            <a:pPr marL="0" indent="266700" algn="just" defTabSz="266700">
              <a:lnSpc>
                <a:spcPct val="150000"/>
              </a:lnSpc>
              <a:spcAft>
                <a:spcPct val="0"/>
              </a:spcAft>
            </a:pPr>
            <a:endParaRPr lang="zh-CN" altLang="en-US" sz="1400" dirty="0">
              <a:solidFill>
                <a:srgbClr val="000000"/>
              </a:solidFill>
              <a:latin typeface="微软雅黑" panose="020B0503020204020204" pitchFamily="34" charset="-122"/>
              <a:ea typeface="微软雅黑" panose="020B0503020204020204" pitchFamily="34" charset="-122"/>
            </a:endParaRPr>
          </a:p>
          <a:p>
            <a:pPr marL="0" indent="266700" algn="just" defTabSz="266700">
              <a:lnSpc>
                <a:spcPct val="150000"/>
              </a:lnSpc>
              <a:spcAft>
                <a:spcPct val="0"/>
              </a:spcAft>
            </a:pPr>
            <a:endParaRPr lang="zh-CN" altLang="en-US" sz="1400" dirty="0">
              <a:solidFill>
                <a:srgbClr val="000000"/>
              </a:solidFill>
              <a:latin typeface="微软雅黑" panose="020B0503020204020204" pitchFamily="34" charset="-122"/>
              <a:ea typeface="微软雅黑" panose="020B0503020204020204" pitchFamily="34" charset="-122"/>
            </a:endParaRPr>
          </a:p>
          <a:p>
            <a:pPr marL="0" indent="266700" algn="just" defTabSz="266700">
              <a:lnSpc>
                <a:spcPct val="150000"/>
              </a:lnSpc>
              <a:spcAft>
                <a:spcPct val="0"/>
              </a:spcAft>
            </a:pPr>
            <a:r>
              <a:rPr lang="en-US" altLang="zh-CN" sz="1400" b="1" dirty="0">
                <a:solidFill>
                  <a:schemeClr val="accent1">
                    <a:lumMod val="50000"/>
                  </a:schemeClr>
                </a:solidFill>
                <a:latin typeface="微软雅黑" panose="020B0503020204020204" pitchFamily="34" charset="-122"/>
                <a:ea typeface="微软雅黑" panose="020B0503020204020204" pitchFamily="34" charset="-122"/>
                <a:sym typeface="+mn-ea"/>
              </a:rPr>
              <a:t>(3)</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如何设计快速向量量化算法？</a:t>
            </a:r>
            <a:endParaRPr lang="zh-CN" altLang="en-US" sz="1400" b="1" dirty="0">
              <a:solidFill>
                <a:srgbClr val="000000"/>
              </a:solidFill>
              <a:latin typeface="微软雅黑" panose="020B0503020204020204" pitchFamily="34" charset="-122"/>
              <a:ea typeface="微软雅黑" panose="020B0503020204020204" pitchFamily="34" charset="-122"/>
            </a:endParaRPr>
          </a:p>
          <a:p>
            <a:pPr marL="0" indent="266700" algn="just" defTabSz="266700">
              <a:lnSpc>
                <a:spcPct val="150000"/>
              </a:lnSpc>
              <a:spcAft>
                <a:spcPct val="0"/>
              </a:spcAft>
            </a:pPr>
            <a:endParaRPr lang="zh-CN" altLang="en-US" sz="1400" b="1" dirty="0">
              <a:solidFill>
                <a:srgbClr val="000000"/>
              </a:solidFill>
              <a:latin typeface="微软雅黑" panose="020B0503020204020204" pitchFamily="34" charset="-122"/>
              <a:ea typeface="微软雅黑" panose="020B0503020204020204" pitchFamily="34" charset="-122"/>
            </a:endParaRPr>
          </a:p>
          <a:p>
            <a:pPr marL="0" indent="266700" algn="just" defTabSz="266700">
              <a:lnSpc>
                <a:spcPct val="150000"/>
              </a:lnSpc>
              <a:spcAft>
                <a:spcPct val="0"/>
              </a:spcAft>
            </a:pPr>
            <a:r>
              <a:rPr lang="zh-CN" altLang="en-US" sz="1400" b="1"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rPr>
              <a:t>从原理描述过程，向量量化的计算复杂度较高，因为对于每一个输入向量，都要和</a:t>
            </a:r>
            <a:r>
              <a:rPr lang="en-US" altLang="zh-CN" sz="1400" dirty="0">
                <a:solidFill>
                  <a:srgbClr val="000000"/>
                </a:solidFill>
                <a:latin typeface="微软雅黑" panose="020B0503020204020204" pitchFamily="34" charset="-122"/>
                <a:ea typeface="微软雅黑" panose="020B0503020204020204" pitchFamily="34" charset="-122"/>
              </a:rPr>
              <a:t>J</a:t>
            </a:r>
            <a:r>
              <a:rPr lang="zh-CN" altLang="en-US" sz="1400" dirty="0">
                <a:solidFill>
                  <a:srgbClr val="000000"/>
                </a:solidFill>
                <a:latin typeface="微软雅黑" panose="020B0503020204020204" pitchFamily="34" charset="-122"/>
                <a:ea typeface="微软雅黑" panose="020B0503020204020204" pitchFamily="34" charset="-122"/>
              </a:rPr>
              <a:t>个码字逐一比较，搜索出最邻近码字。因此，设计码字快速搜素和匹配的算法是需要解决的问题。</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a:xfrm>
            <a:off x="4843463" y="4767264"/>
            <a:ext cx="1543050" cy="273844"/>
          </a:xfrm>
        </p:spPr>
        <p:txBody>
          <a:bodyPr/>
          <a:lstStyle/>
          <a:p>
            <a:fld id="{48F63A3B-78C7-47BE-AE5E-E10140E04643}" type="slidenum">
              <a:rPr lang="en-US" smtClean="0"/>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采样量化</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7" name="标题 1"/>
          <p:cNvSpPr txBox="1">
            <a:spLocks noGrp="1"/>
          </p:cNvSpPr>
          <p:nvPr/>
        </p:nvSpPr>
        <p:spPr>
          <a:xfrm>
            <a:off x="842134" y="139506"/>
            <a:ext cx="3847207" cy="307777"/>
          </a:xfrm>
          <a:prstGeom prst="rect">
            <a:avLst/>
          </a:prstGeom>
          <a:noFill/>
        </p:spPr>
        <p:txBody>
          <a:bodyPr vert="horz" wrap="none" lIns="0" tIns="0" rIns="0" bIns="0" rtlCol="0" anchor="t">
            <a:spAutoFit/>
          </a:bodyPr>
          <a:lstStyle>
            <a:lvl1pPr marL="0" indent="0" algn="l" defTabSz="914400" rtl="0" eaLnBrk="1" latinLnBrk="0" hangingPunct="1">
              <a:lnSpc>
                <a:spcPct val="111000"/>
              </a:lnSpc>
              <a:spcBef>
                <a:spcPct val="0"/>
              </a:spcBef>
              <a:spcAft>
                <a:spcPct val="0"/>
              </a:spcAft>
              <a:buNone/>
              <a:defRPr sz="3600" b="0" kern="1200" spc="0">
                <a:solidFill>
                  <a:schemeClr val="tx1"/>
                </a:solidFill>
                <a:latin typeface="+mj-lt"/>
                <a:ea typeface="+mj-ea"/>
                <a:cs typeface="+mj-cs"/>
              </a:defRPr>
            </a:lvl1pPr>
          </a:lstStyle>
          <a:p>
            <a:pPr lvl="0" algn="ctr">
              <a:lnSpc>
                <a:spcPct val="100000"/>
              </a:lnSpc>
              <a:buClrTx/>
              <a:buSzTx/>
              <a:buFontTx/>
            </a:pPr>
            <a:r>
              <a:rPr lang="zh-CN" altLang="en-US" sz="2000" b="1" dirty="0">
                <a:solidFill>
                  <a:srgbClr val="000066"/>
                </a:solidFill>
                <a:latin typeface="微软雅黑" panose="020B0503020204020204" pitchFamily="34" charset="-122"/>
                <a:ea typeface="微软雅黑" panose="020B0503020204020204" pitchFamily="34" charset="-122"/>
                <a:cs typeface="+mn-cs"/>
                <a:sym typeface="+mn-ea"/>
              </a:rPr>
              <a:t>图像的量化：向量量化的基本原理</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cs typeface="+mn-cs"/>
              <a:sym typeface="+mn-ea"/>
            </a:endParaRPr>
          </a:p>
        </p:txBody>
      </p:sp>
      <p:pic>
        <p:nvPicPr>
          <p:cNvPr id="27" name="对象 -2147480079"/>
          <p:cNvPicPr>
            <a:picLocks noChangeAspect="1"/>
          </p:cNvPicPr>
          <p:nvPr/>
        </p:nvPicPr>
        <p:blipFill>
          <a:blip r:embed="rId1"/>
          <a:stretch>
            <a:fillRect/>
          </a:stretch>
        </p:blipFill>
        <p:spPr>
          <a:xfrm>
            <a:off x="73857" y="2256640"/>
            <a:ext cx="965200" cy="424180"/>
          </a:xfrm>
          <a:noFill/>
          <a:ln w="38100">
            <a:noFill/>
            <a:miter/>
          </a:ln>
        </p:spPr>
      </p:pic>
      <p:pic>
        <p:nvPicPr>
          <p:cNvPr id="28" name="对象 -2147482471"/>
          <p:cNvPicPr>
            <a:picLocks noChangeAspect="1"/>
          </p:cNvPicPr>
          <p:nvPr/>
        </p:nvPicPr>
        <p:blipFill>
          <a:blip r:embed="rId2"/>
          <a:stretch>
            <a:fillRect/>
          </a:stretch>
        </p:blipFill>
        <p:spPr>
          <a:xfrm>
            <a:off x="5294192" y="2296010"/>
            <a:ext cx="2007235" cy="413385"/>
          </a:xfrm>
          <a:noFill/>
          <a:ln w="38100">
            <a:noFill/>
            <a:miter/>
          </a:ln>
        </p:spPr>
      </p:pic>
      <p:pic>
        <p:nvPicPr>
          <p:cNvPr id="36" name="对象 -2147482464"/>
          <p:cNvPicPr>
            <a:picLocks noChangeAspect="1"/>
          </p:cNvPicPr>
          <p:nvPr/>
        </p:nvPicPr>
        <p:blipFill>
          <a:blip r:embed="rId3"/>
          <a:stretch>
            <a:fillRect/>
          </a:stretch>
        </p:blipFill>
        <p:spPr>
          <a:xfrm>
            <a:off x="6844862" y="3364715"/>
            <a:ext cx="327660" cy="396240"/>
          </a:xfrm>
          <a:noFill/>
          <a:ln w="38100">
            <a:noFill/>
            <a:miter/>
          </a:ln>
        </p:spPr>
      </p:pic>
      <p:pic>
        <p:nvPicPr>
          <p:cNvPr id="37" name="对象 -2147482463"/>
          <p:cNvPicPr>
            <a:picLocks noChangeAspect="1"/>
          </p:cNvPicPr>
          <p:nvPr/>
        </p:nvPicPr>
        <p:blipFill>
          <a:blip r:embed="rId4"/>
          <a:stretch>
            <a:fillRect/>
          </a:stretch>
        </p:blipFill>
        <p:spPr>
          <a:xfrm>
            <a:off x="-1167568" y="3760955"/>
            <a:ext cx="325120" cy="382270"/>
          </a:xfrm>
          <a:noFill/>
          <a:ln w="38100">
            <a:noFill/>
            <a:miter/>
          </a:ln>
        </p:spPr>
      </p:pic>
      <p:sp>
        <p:nvSpPr>
          <p:cNvPr id="2" name="文本框 20"/>
          <p:cNvSpPr txBox="1"/>
          <p:nvPr/>
        </p:nvSpPr>
        <p:spPr>
          <a:xfrm>
            <a:off x="235039" y="803909"/>
            <a:ext cx="6387921" cy="299974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266700" algn="just" defTabSz="266700">
              <a:lnSpc>
                <a:spcPct val="150000"/>
              </a:lnSpc>
              <a:spcAft>
                <a:spcPct val="0"/>
              </a:spcAft>
            </a:pPr>
            <a:r>
              <a:rPr lang="zh-CN" altLang="en-US" sz="1400" dirty="0">
                <a:solidFill>
                  <a:srgbClr val="000000"/>
                </a:solidFill>
                <a:latin typeface="微软雅黑" panose="020B0503020204020204" pitchFamily="34" charset="-122"/>
                <a:ea typeface="微软雅黑" panose="020B0503020204020204" pitchFamily="34" charset="-122"/>
              </a:rPr>
              <a:t>对于上述问题，</a:t>
            </a:r>
            <a:r>
              <a:rPr lang="en-US" altLang="zh-CN" sz="1400" dirty="0">
                <a:solidFill>
                  <a:srgbClr val="C00000"/>
                </a:solidFill>
                <a:latin typeface="微软雅黑" panose="020B0503020204020204" pitchFamily="34" charset="-122"/>
                <a:ea typeface="微软雅黑" panose="020B0503020204020204" pitchFamily="34" charset="-122"/>
              </a:rPr>
              <a:t>Linde</a:t>
            </a:r>
            <a:r>
              <a:rPr lang="zh-CN" altLang="en-US" sz="1400" dirty="0">
                <a:solidFill>
                  <a:srgbClr val="C00000"/>
                </a:solidFill>
                <a:latin typeface="微软雅黑" panose="020B0503020204020204" pitchFamily="34" charset="-122"/>
                <a:ea typeface="微软雅黑" panose="020B0503020204020204" pitchFamily="34" charset="-122"/>
              </a:rPr>
              <a:t>、</a:t>
            </a:r>
            <a:r>
              <a:rPr lang="en-US" altLang="zh-CN" sz="1400" dirty="0">
                <a:solidFill>
                  <a:srgbClr val="C00000"/>
                </a:solidFill>
                <a:latin typeface="微软雅黑" panose="020B0503020204020204" pitchFamily="34" charset="-122"/>
                <a:ea typeface="微软雅黑" panose="020B0503020204020204" pitchFamily="34" charset="-122"/>
              </a:rPr>
              <a:t>Buzo</a:t>
            </a:r>
            <a:r>
              <a:rPr lang="zh-CN" altLang="en-US" sz="1400" dirty="0">
                <a:solidFill>
                  <a:srgbClr val="C00000"/>
                </a:solidFill>
                <a:latin typeface="微软雅黑" panose="020B0503020204020204" pitchFamily="34" charset="-122"/>
                <a:ea typeface="微软雅黑" panose="020B0503020204020204" pitchFamily="34" charset="-122"/>
              </a:rPr>
              <a:t>与</a:t>
            </a:r>
            <a:r>
              <a:rPr lang="en-US" altLang="zh-CN" sz="1400" dirty="0">
                <a:solidFill>
                  <a:srgbClr val="C00000"/>
                </a:solidFill>
                <a:latin typeface="微软雅黑" panose="020B0503020204020204" pitchFamily="34" charset="-122"/>
                <a:ea typeface="微软雅黑" panose="020B0503020204020204" pitchFamily="34" charset="-122"/>
              </a:rPr>
              <a:t>Gray</a:t>
            </a:r>
            <a:r>
              <a:rPr lang="zh-CN" altLang="en-US" sz="1400" dirty="0">
                <a:solidFill>
                  <a:srgbClr val="C00000"/>
                </a:solidFill>
                <a:latin typeface="微软雅黑" panose="020B0503020204020204" pitchFamily="34" charset="-122"/>
                <a:ea typeface="微软雅黑" panose="020B0503020204020204" pitchFamily="34" charset="-122"/>
              </a:rPr>
              <a:t>在</a:t>
            </a:r>
            <a:r>
              <a:rPr lang="en-US" altLang="zh-CN" sz="1400" dirty="0">
                <a:solidFill>
                  <a:srgbClr val="C00000"/>
                </a:solidFill>
                <a:latin typeface="微软雅黑" panose="020B0503020204020204" pitchFamily="34" charset="-122"/>
                <a:ea typeface="微软雅黑" panose="020B0503020204020204" pitchFamily="34" charset="-122"/>
              </a:rPr>
              <a:t>1980</a:t>
            </a:r>
            <a:r>
              <a:rPr lang="zh-CN" altLang="en-US" sz="1400" dirty="0">
                <a:solidFill>
                  <a:srgbClr val="C00000"/>
                </a:solidFill>
                <a:latin typeface="微软雅黑" panose="020B0503020204020204" pitchFamily="34" charset="-122"/>
                <a:ea typeface="微软雅黑" panose="020B0503020204020204" pitchFamily="34" charset="-122"/>
              </a:rPr>
              <a:t>年推出了经典的码书设计算法</a:t>
            </a:r>
            <a:r>
              <a:rPr lang="zh-CN" altLang="en-US" sz="1400" dirty="0">
                <a:solidFill>
                  <a:srgbClr val="000000"/>
                </a:solidFill>
                <a:latin typeface="微软雅黑" panose="020B0503020204020204" pitchFamily="34" charset="-122"/>
                <a:ea typeface="微软雅黑" panose="020B0503020204020204" pitchFamily="34" charset="-122"/>
              </a:rPr>
              <a:t>，称为</a:t>
            </a:r>
            <a:r>
              <a:rPr lang="en-US" altLang="zh-CN" sz="1400" b="1" dirty="0">
                <a:solidFill>
                  <a:schemeClr val="accent1">
                    <a:lumMod val="50000"/>
                  </a:schemeClr>
                </a:solidFill>
                <a:latin typeface="微软雅黑" panose="020B0503020204020204" pitchFamily="34" charset="-122"/>
                <a:ea typeface="微软雅黑" panose="020B0503020204020204" pitchFamily="34" charset="-122"/>
              </a:rPr>
              <a:t>LBG</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算法</a:t>
            </a:r>
            <a:r>
              <a:rPr lang="zh-CN" altLang="en-US" sz="1400" dirty="0">
                <a:solidFill>
                  <a:srgbClr val="000000"/>
                </a:solidFill>
                <a:latin typeface="微软雅黑" panose="020B0503020204020204" pitchFamily="34" charset="-122"/>
                <a:ea typeface="微软雅黑" panose="020B0503020204020204" pitchFamily="34" charset="-122"/>
              </a:rPr>
              <a:t>。其思想是对于一个训练序列，先找出其中心，再用分裂法产生一个初始码书，最后把训练序列按码书中的元素分组，找出每组的中心，得到新的码书，转而把新码书作为初始码书再进行上述过程，直到满意为止。</a:t>
            </a:r>
            <a:endParaRPr lang="zh-CN" altLang="en-US" sz="1400" dirty="0">
              <a:solidFill>
                <a:srgbClr val="000000"/>
              </a:solidFill>
              <a:latin typeface="微软雅黑" panose="020B0503020204020204" pitchFamily="34" charset="-122"/>
              <a:ea typeface="微软雅黑" panose="020B0503020204020204" pitchFamily="34" charset="-122"/>
            </a:endParaRPr>
          </a:p>
          <a:p>
            <a:pPr marL="0" indent="266700" algn="just" defTabSz="266700">
              <a:lnSpc>
                <a:spcPct val="150000"/>
              </a:lnSpc>
              <a:spcAft>
                <a:spcPct val="0"/>
              </a:spcAft>
            </a:pPr>
            <a:endParaRPr lang="zh-CN" altLang="en-US" sz="1400" dirty="0">
              <a:solidFill>
                <a:srgbClr val="000000"/>
              </a:solidFill>
              <a:latin typeface="微软雅黑" panose="020B0503020204020204" pitchFamily="34" charset="-122"/>
              <a:ea typeface="微软雅黑" panose="020B0503020204020204" pitchFamily="34" charset="-122"/>
            </a:endParaRPr>
          </a:p>
          <a:p>
            <a:pPr marL="0" indent="266700" algn="just" defTabSz="266700">
              <a:lnSpc>
                <a:spcPct val="150000"/>
              </a:lnSpc>
              <a:spcAft>
                <a:spcPct val="0"/>
              </a:spcAft>
            </a:pPr>
            <a:endParaRPr lang="zh-CN" altLang="en-US" sz="1400" dirty="0">
              <a:solidFill>
                <a:srgbClr val="000000"/>
              </a:solidFill>
              <a:latin typeface="微软雅黑" panose="020B0503020204020204" pitchFamily="34" charset="-122"/>
              <a:ea typeface="微软雅黑" panose="020B0503020204020204" pitchFamily="34" charset="-122"/>
            </a:endParaRPr>
          </a:p>
          <a:p>
            <a:pPr marL="0" indent="266700" algn="just" defTabSz="266700">
              <a:lnSpc>
                <a:spcPct val="150000"/>
              </a:lnSpc>
              <a:spcAft>
                <a:spcPct val="0"/>
              </a:spcAft>
            </a:pPr>
            <a:r>
              <a:rPr lang="zh-CN" altLang="en-US" sz="1400" dirty="0">
                <a:solidFill>
                  <a:srgbClr val="000000"/>
                </a:solidFill>
                <a:latin typeface="微软雅黑" panose="020B0503020204020204" pitchFamily="34" charset="-122"/>
                <a:ea typeface="微软雅黑" panose="020B0503020204020204" pitchFamily="34" charset="-122"/>
              </a:rPr>
              <a:t>设计矢量量化器的主要任务是</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设计码书</a:t>
            </a:r>
            <a:r>
              <a:rPr lang="zh-CN" altLang="en-US" sz="1400" dirty="0">
                <a:solidFill>
                  <a:srgbClr val="000000"/>
                </a:solidFill>
                <a:latin typeface="微软雅黑" panose="020B0503020204020204" pitchFamily="34" charset="-122"/>
                <a:ea typeface="微软雅黑" panose="020B0503020204020204" pitchFamily="34" charset="-122"/>
              </a:rPr>
              <a:t>，在给定码书大小的情况下，由最佳划分和最佳码书得到向量量化器的设计算法。</a:t>
            </a:r>
            <a:r>
              <a:rPr lang="en-US" altLang="zh-CN" sz="1400" b="1" dirty="0">
                <a:solidFill>
                  <a:schemeClr val="accent1">
                    <a:lumMod val="50000"/>
                  </a:schemeClr>
                </a:solidFill>
                <a:latin typeface="微软雅黑" panose="020B0503020204020204" pitchFamily="34" charset="-122"/>
                <a:ea typeface="微软雅黑" panose="020B0503020204020204" pitchFamily="34" charset="-122"/>
              </a:rPr>
              <a:t>LBG</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算法既可用于已知信源分布特性情况，又可用于未知信源分布特性情况。</a:t>
            </a:r>
            <a:endParaRPr lang="zh-CN" altLang="en-US" sz="1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 name="灯片编号占位符 1"/>
          <p:cNvSpPr>
            <a:spLocks noGrp="1"/>
          </p:cNvSpPr>
          <p:nvPr>
            <p:ph type="sldNum" sz="quarter" idx="12"/>
          </p:nvPr>
        </p:nvSpPr>
        <p:spPr>
          <a:xfrm>
            <a:off x="4843463" y="4767264"/>
            <a:ext cx="1543050" cy="273844"/>
          </a:xfrm>
        </p:spPr>
        <p:txBody>
          <a:bodyPr/>
          <a:lstStyle/>
          <a:p>
            <a:fld id="{48F63A3B-78C7-47BE-AE5E-E10140E04643}" type="slidenum">
              <a:rPr lang="en-US" smtClean="0"/>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76818" y="1170188"/>
            <a:ext cx="577287" cy="2758447"/>
          </a:xfrm>
          <a:prstGeom prst="rect">
            <a:avLst/>
          </a:prstGeom>
          <a:noFill/>
        </p:spPr>
        <p:txBody>
          <a:bodyPr wrap="square" rtlCol="0">
            <a:spAutoFit/>
          </a:bodyPr>
          <a:lstStyle/>
          <a:p>
            <a:pPr algn="ctr"/>
            <a:r>
              <a:rPr lang="zh-CN" altLang="en-US" sz="2475" b="1" dirty="0">
                <a:solidFill>
                  <a:srgbClr val="CC0000"/>
                </a:solidFill>
                <a:latin typeface="微软雅黑" panose="020B0503020204020204" pitchFamily="34" charset="-122"/>
                <a:ea typeface="微软雅黑" panose="020B0503020204020204" pitchFamily="34" charset="-122"/>
              </a:rPr>
              <a:t>内容提纲</a:t>
            </a:r>
            <a:endParaRPr lang="en-US" altLang="zh-CN" sz="2475" b="1" dirty="0">
              <a:solidFill>
                <a:srgbClr val="CC0000"/>
              </a:solidFill>
              <a:latin typeface="微软雅黑" panose="020B0503020204020204" pitchFamily="34" charset="-122"/>
              <a:ea typeface="微软雅黑" panose="020B0503020204020204" pitchFamily="34" charset="-122"/>
            </a:endParaRPr>
          </a:p>
          <a:p>
            <a:pPr algn="ctr"/>
            <a:r>
              <a:rPr lang="zh-CN" altLang="en-US" sz="2475" b="1" dirty="0">
                <a:solidFill>
                  <a:srgbClr val="CC0000"/>
                </a:solidFill>
                <a:latin typeface="微软雅黑" panose="020B0503020204020204" pitchFamily="34" charset="-122"/>
                <a:ea typeface="微软雅黑" panose="020B0503020204020204" pitchFamily="34" charset="-122"/>
              </a:rPr>
              <a:t>与目标</a:t>
            </a:r>
            <a:endParaRPr lang="zh-CN" altLang="en-US" sz="2475" b="1" dirty="0">
              <a:solidFill>
                <a:srgbClr val="CC0000"/>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2182703" y="1200033"/>
            <a:ext cx="0" cy="2545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54325" y="312420"/>
            <a:ext cx="3937000" cy="4177665"/>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50000"/>
              </a:lnSpc>
              <a:buFont typeface="Wingdings" panose="05000000000000000000" pitchFamily="2" charset="2"/>
              <a:buNone/>
            </a:pPr>
            <a:endParaRPr lang="zh-CN" altLang="en-US" sz="2400"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en-US" altLang="zh-CN" sz="2000" b="1" dirty="0">
                <a:solidFill>
                  <a:srgbClr val="000066"/>
                </a:solidFill>
                <a:latin typeface="微软雅黑" panose="020B0503020204020204" pitchFamily="34" charset="-122"/>
                <a:ea typeface="微软雅黑" panose="020B0503020204020204" pitchFamily="34" charset="-122"/>
              </a:rPr>
              <a:t>  </a:t>
            </a:r>
            <a:r>
              <a:rPr lang="zh-CN" altLang="en-US" sz="2000" b="1" dirty="0">
                <a:solidFill>
                  <a:srgbClr val="000066"/>
                </a:solidFill>
                <a:latin typeface="微软雅黑" panose="020B0503020204020204" pitchFamily="34" charset="-122"/>
                <a:ea typeface="微软雅黑" panose="020B0503020204020204" pitchFamily="34" charset="-122"/>
              </a:rPr>
              <a:t>图像函数与图像形成</a:t>
            </a:r>
            <a:r>
              <a:rPr lang="en-US" altLang="zh-CN" sz="2000" b="1" dirty="0">
                <a:solidFill>
                  <a:srgbClr val="000066"/>
                </a:solidFill>
                <a:latin typeface="微软雅黑" panose="020B0503020204020204" pitchFamily="34" charset="-122"/>
                <a:ea typeface="微软雅黑" panose="020B0503020204020204" pitchFamily="34" charset="-122"/>
              </a:rPr>
              <a:t>	</a:t>
            </a:r>
            <a:endParaRPr lang="en-US" altLang="zh-CN" sz="2000"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en-US" altLang="zh-CN" sz="2000" b="1" dirty="0">
                <a:solidFill>
                  <a:srgbClr val="000066"/>
                </a:solidFill>
                <a:latin typeface="微软雅黑" panose="020B0503020204020204" pitchFamily="34" charset="-122"/>
                <a:ea typeface="微软雅黑" panose="020B0503020204020204" pitchFamily="34" charset="-122"/>
              </a:rPr>
              <a:t>  </a:t>
            </a:r>
            <a:r>
              <a:rPr lang="zh-CN" altLang="en-US" sz="2000" b="1" dirty="0">
                <a:solidFill>
                  <a:srgbClr val="000066"/>
                </a:solidFill>
                <a:latin typeface="微软雅黑" panose="020B0503020204020204" pitchFamily="34" charset="-122"/>
                <a:ea typeface="微软雅黑" panose="020B0503020204020204" pitchFamily="34" charset="-122"/>
              </a:rPr>
              <a:t>图像数字化基本概念</a:t>
            </a:r>
            <a:r>
              <a:rPr lang="en-US" altLang="zh-CN" sz="2000" b="1" dirty="0">
                <a:solidFill>
                  <a:srgbClr val="000066"/>
                </a:solidFill>
                <a:latin typeface="微软雅黑" panose="020B0503020204020204" pitchFamily="34" charset="-122"/>
                <a:ea typeface="微软雅黑" panose="020B0503020204020204" pitchFamily="34" charset="-122"/>
              </a:rPr>
              <a:t>	</a:t>
            </a:r>
            <a:endParaRPr lang="en-US" altLang="zh-CN" sz="2000"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en-US" altLang="zh-CN" sz="2000" b="1" dirty="0">
                <a:solidFill>
                  <a:srgbClr val="000066"/>
                </a:solidFill>
                <a:latin typeface="微软雅黑" panose="020B0503020204020204" pitchFamily="34" charset="-122"/>
                <a:ea typeface="微软雅黑" panose="020B0503020204020204" pitchFamily="34" charset="-122"/>
              </a:rPr>
              <a:t>  </a:t>
            </a:r>
            <a:r>
              <a:rPr lang="zh-CN" altLang="en-US" sz="2000" b="1" dirty="0">
                <a:solidFill>
                  <a:srgbClr val="000066"/>
                </a:solidFill>
                <a:latin typeface="微软雅黑" panose="020B0503020204020204" pitchFamily="34" charset="-122"/>
                <a:ea typeface="微软雅黑" panose="020B0503020204020204" pitchFamily="34" charset="-122"/>
              </a:rPr>
              <a:t>图像的采样</a:t>
            </a:r>
            <a:r>
              <a:rPr lang="en-US" altLang="zh-CN" sz="2000" b="1" dirty="0">
                <a:solidFill>
                  <a:srgbClr val="000066"/>
                </a:solidFill>
                <a:latin typeface="微软雅黑" panose="020B0503020204020204" pitchFamily="34" charset="-122"/>
                <a:ea typeface="微软雅黑" panose="020B0503020204020204" pitchFamily="34" charset="-122"/>
              </a:rPr>
              <a:t>	</a:t>
            </a:r>
            <a:endParaRPr lang="en-US" altLang="zh-CN" sz="2000"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en-US" altLang="zh-CN" sz="2000" b="1" dirty="0">
                <a:solidFill>
                  <a:srgbClr val="000066"/>
                </a:solidFill>
                <a:latin typeface="微软雅黑" panose="020B0503020204020204" pitchFamily="34" charset="-122"/>
                <a:ea typeface="微软雅黑" panose="020B0503020204020204" pitchFamily="34" charset="-122"/>
              </a:rPr>
              <a:t>  </a:t>
            </a:r>
            <a:r>
              <a:rPr lang="zh-CN" altLang="en-US" sz="2000" b="1" dirty="0">
                <a:solidFill>
                  <a:srgbClr val="000066"/>
                </a:solidFill>
                <a:latin typeface="微软雅黑" panose="020B0503020204020204" pitchFamily="34" charset="-122"/>
                <a:ea typeface="微软雅黑" panose="020B0503020204020204" pitchFamily="34" charset="-122"/>
              </a:rPr>
              <a:t>图像的量化</a:t>
            </a:r>
            <a:r>
              <a:rPr lang="en-US" altLang="zh-CN" sz="2000" b="1" dirty="0">
                <a:solidFill>
                  <a:srgbClr val="000066"/>
                </a:solidFill>
                <a:latin typeface="微软雅黑" panose="020B0503020204020204" pitchFamily="34" charset="-122"/>
                <a:ea typeface="微软雅黑" panose="020B0503020204020204" pitchFamily="34" charset="-122"/>
              </a:rPr>
              <a:t>	</a:t>
            </a:r>
            <a:endParaRPr lang="en-US" altLang="zh-CN" sz="2000"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en-US" altLang="zh-CN" sz="2000" b="1" dirty="0">
                <a:solidFill>
                  <a:srgbClr val="000066"/>
                </a:solidFill>
                <a:latin typeface="微软雅黑" panose="020B0503020204020204" pitchFamily="34" charset="-122"/>
                <a:ea typeface="微软雅黑" panose="020B0503020204020204" pitchFamily="34" charset="-122"/>
              </a:rPr>
              <a:t>  </a:t>
            </a:r>
            <a:r>
              <a:rPr lang="zh-CN" altLang="en-US" sz="2000" b="1" dirty="0">
                <a:solidFill>
                  <a:srgbClr val="000066"/>
                </a:solidFill>
                <a:latin typeface="微软雅黑" panose="020B0503020204020204" pitchFamily="34" charset="-122"/>
                <a:ea typeface="微软雅黑" panose="020B0503020204020204" pitchFamily="34" charset="-122"/>
              </a:rPr>
              <a:t>数字图像表示与常用概念</a:t>
            </a:r>
            <a:r>
              <a:rPr lang="en-US" altLang="zh-CN" sz="2000" b="1" dirty="0">
                <a:solidFill>
                  <a:srgbClr val="000066"/>
                </a:solidFill>
                <a:latin typeface="微软雅黑" panose="020B0503020204020204" pitchFamily="34" charset="-122"/>
                <a:ea typeface="微软雅黑" panose="020B0503020204020204" pitchFamily="34" charset="-122"/>
              </a:rPr>
              <a:t>	</a:t>
            </a:r>
            <a:endParaRPr lang="en-US" altLang="zh-CN" sz="2000"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en-US" altLang="zh-CN" sz="2000" b="1" dirty="0">
                <a:solidFill>
                  <a:srgbClr val="000066"/>
                </a:solidFill>
                <a:latin typeface="微软雅黑" panose="020B0503020204020204" pitchFamily="34" charset="-122"/>
                <a:ea typeface="微软雅黑" panose="020B0503020204020204" pitchFamily="34" charset="-122"/>
              </a:rPr>
              <a:t>  </a:t>
            </a:r>
            <a:r>
              <a:rPr lang="zh-CN" altLang="en-US" sz="2000" b="1" dirty="0">
                <a:solidFill>
                  <a:srgbClr val="000066"/>
                </a:solidFill>
                <a:latin typeface="微软雅黑" panose="020B0503020204020204" pitchFamily="34" charset="-122"/>
                <a:ea typeface="微软雅黑" panose="020B0503020204020204" pitchFamily="34" charset="-122"/>
              </a:rPr>
              <a:t>数字图像的统计性质</a:t>
            </a:r>
            <a:r>
              <a:rPr lang="en-US" altLang="zh-CN" sz="2000" b="1" dirty="0">
                <a:solidFill>
                  <a:srgbClr val="000066"/>
                </a:solidFill>
                <a:latin typeface="微软雅黑" panose="020B0503020204020204" pitchFamily="34" charset="-122"/>
                <a:ea typeface="微软雅黑" panose="020B0503020204020204" pitchFamily="34" charset="-122"/>
              </a:rPr>
              <a:t>	</a:t>
            </a:r>
            <a:endParaRPr lang="en-US" altLang="zh-CN" sz="2000" b="1"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en-US" altLang="zh-CN" sz="2000" b="1" dirty="0">
                <a:solidFill>
                  <a:srgbClr val="000066"/>
                </a:solidFill>
                <a:latin typeface="微软雅黑" panose="020B0503020204020204" pitchFamily="34" charset="-122"/>
                <a:ea typeface="微软雅黑" panose="020B0503020204020204" pitchFamily="34" charset="-122"/>
              </a:rPr>
              <a:t>  </a:t>
            </a:r>
            <a:r>
              <a:rPr lang="zh-CN" altLang="en-US" sz="2000" b="1" dirty="0">
                <a:solidFill>
                  <a:srgbClr val="000066"/>
                </a:solidFill>
                <a:latin typeface="微软雅黑" panose="020B0503020204020204" pitchFamily="34" charset="-122"/>
                <a:ea typeface="微软雅黑" panose="020B0503020204020204" pitchFamily="34" charset="-122"/>
              </a:rPr>
              <a:t>数字图像的视觉表现性质</a:t>
            </a:r>
            <a:r>
              <a:rPr lang="en-US" altLang="zh-CN" sz="2400" b="1" dirty="0">
                <a:solidFill>
                  <a:srgbClr val="000066"/>
                </a:solidFill>
                <a:latin typeface="微软雅黑" panose="020B0503020204020204" pitchFamily="34" charset="-122"/>
                <a:ea typeface="微软雅黑" panose="020B0503020204020204" pitchFamily="34" charset="-122"/>
              </a:rPr>
              <a:t>	</a:t>
            </a:r>
            <a:endParaRPr lang="en-US" altLang="zh-CN" sz="2400" b="1" dirty="0">
              <a:solidFill>
                <a:srgbClr val="000066"/>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r>
              <a:rPr lang="en-US" altLang="zh-CN" sz="2400" b="1" dirty="0">
                <a:solidFill>
                  <a:srgbClr val="000066"/>
                </a:solidFill>
                <a:latin typeface="微软雅黑" panose="020B0503020204020204" pitchFamily="34" charset="-122"/>
                <a:ea typeface="微软雅黑" panose="020B0503020204020204" pitchFamily="34" charset="-122"/>
              </a:rPr>
              <a:t>	</a:t>
            </a:r>
            <a:endParaRPr lang="en-US" altLang="zh-CN" sz="2400" b="1" dirty="0">
              <a:solidFill>
                <a:srgbClr val="000066"/>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2"/>
          </p:nvPr>
        </p:nvSpPr>
        <p:spPr>
          <a:xfrm>
            <a:off x="4843463" y="4767264"/>
            <a:ext cx="1543050" cy="273844"/>
          </a:xfrm>
        </p:spPr>
        <p:txBody>
          <a:bodyPr/>
          <a:lstStyle/>
          <a:p>
            <a:fld id="{48F63A3B-78C7-47BE-AE5E-E10140E04643}" type="slidenum">
              <a:rPr lang="en-US" dirty="0"/>
            </a:fld>
            <a:endParaRPr lang="en-US" dirty="0"/>
          </a:p>
        </p:txBody>
      </p:sp>
      <p:pic>
        <p:nvPicPr>
          <p:cNvPr id="5" name="图片 4"/>
          <p:cNvPicPr>
            <a:picLocks noChangeAspect="1"/>
          </p:cNvPicPr>
          <p:nvPr/>
        </p:nvPicPr>
        <p:blipFill>
          <a:blip r:embed="rId1"/>
          <a:stretch>
            <a:fillRect/>
          </a:stretch>
        </p:blipFill>
        <p:spPr>
          <a:xfrm>
            <a:off x="330835" y="1415415"/>
            <a:ext cx="1374140" cy="2254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4195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采样量化</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27" name="对象 -2147480079"/>
          <p:cNvPicPr>
            <a:picLocks noChangeAspect="1"/>
          </p:cNvPicPr>
          <p:nvPr/>
        </p:nvPicPr>
        <p:blipFill>
          <a:blip r:embed="rId1"/>
          <a:stretch>
            <a:fillRect/>
          </a:stretch>
        </p:blipFill>
        <p:spPr>
          <a:xfrm>
            <a:off x="73857" y="2256640"/>
            <a:ext cx="965200" cy="424180"/>
          </a:xfrm>
          <a:noFill/>
          <a:ln w="38100">
            <a:noFill/>
            <a:miter/>
          </a:ln>
        </p:spPr>
      </p:pic>
      <p:pic>
        <p:nvPicPr>
          <p:cNvPr id="28" name="对象 -2147482471"/>
          <p:cNvPicPr>
            <a:picLocks noChangeAspect="1"/>
          </p:cNvPicPr>
          <p:nvPr/>
        </p:nvPicPr>
        <p:blipFill>
          <a:blip r:embed="rId2"/>
          <a:stretch>
            <a:fillRect/>
          </a:stretch>
        </p:blipFill>
        <p:spPr>
          <a:xfrm>
            <a:off x="5294192" y="2296010"/>
            <a:ext cx="2007235" cy="413385"/>
          </a:xfrm>
          <a:noFill/>
          <a:ln w="38100">
            <a:noFill/>
            <a:miter/>
          </a:ln>
        </p:spPr>
      </p:pic>
      <p:pic>
        <p:nvPicPr>
          <p:cNvPr id="36" name="对象 -2147482464"/>
          <p:cNvPicPr>
            <a:picLocks noChangeAspect="1"/>
          </p:cNvPicPr>
          <p:nvPr/>
        </p:nvPicPr>
        <p:blipFill>
          <a:blip r:embed="rId3"/>
          <a:stretch>
            <a:fillRect/>
          </a:stretch>
        </p:blipFill>
        <p:spPr>
          <a:xfrm>
            <a:off x="6844862" y="3364715"/>
            <a:ext cx="327660" cy="396240"/>
          </a:xfrm>
          <a:noFill/>
          <a:ln w="38100">
            <a:noFill/>
            <a:miter/>
          </a:ln>
        </p:spPr>
      </p:pic>
      <p:pic>
        <p:nvPicPr>
          <p:cNvPr id="37" name="对象 -2147482463"/>
          <p:cNvPicPr>
            <a:picLocks noChangeAspect="1"/>
          </p:cNvPicPr>
          <p:nvPr/>
        </p:nvPicPr>
        <p:blipFill>
          <a:blip r:embed="rId4"/>
          <a:stretch>
            <a:fillRect/>
          </a:stretch>
        </p:blipFill>
        <p:spPr>
          <a:xfrm>
            <a:off x="-1167568" y="3760955"/>
            <a:ext cx="325120" cy="382270"/>
          </a:xfrm>
          <a:noFill/>
          <a:ln w="38100">
            <a:noFill/>
            <a:miter/>
          </a:ln>
        </p:spPr>
      </p:pic>
      <p:sp>
        <p:nvSpPr>
          <p:cNvPr id="3" name="标题 1"/>
          <p:cNvSpPr txBox="1">
            <a:spLocks noGrp="1"/>
          </p:cNvSpPr>
          <p:nvPr/>
        </p:nvSpPr>
        <p:spPr>
          <a:xfrm>
            <a:off x="832359" y="189655"/>
            <a:ext cx="4154984" cy="276999"/>
          </a:xfrm>
          <a:prstGeom prst="rect">
            <a:avLst/>
          </a:prstGeom>
          <a:noFill/>
        </p:spPr>
        <p:txBody>
          <a:bodyPr vert="horz" wrap="none" lIns="0" tIns="0" rIns="0" bIns="0" rtlCol="0" anchor="t">
            <a:spAutoFit/>
          </a:bodyPr>
          <a:lstStyle>
            <a:lvl1pPr marL="0" indent="0" algn="l" defTabSz="914400" rtl="0" eaLnBrk="1" latinLnBrk="0" hangingPunct="1">
              <a:lnSpc>
                <a:spcPct val="111000"/>
              </a:lnSpc>
              <a:spcBef>
                <a:spcPct val="0"/>
              </a:spcBef>
              <a:spcAft>
                <a:spcPct val="0"/>
              </a:spcAft>
              <a:buNone/>
              <a:defRPr sz="3600" b="0" kern="1200" spc="0">
                <a:solidFill>
                  <a:schemeClr val="tx1"/>
                </a:solidFill>
                <a:latin typeface="+mj-lt"/>
                <a:ea typeface="+mj-ea"/>
                <a:cs typeface="+mj-cs"/>
              </a:defRPr>
            </a:lvl1pPr>
          </a:lstStyle>
          <a:p>
            <a:pPr lvl="0" algn="ctr">
              <a:lnSpc>
                <a:spcPct val="100000"/>
              </a:lnSpc>
              <a:buClrTx/>
              <a:buSzTx/>
              <a:buFontTx/>
            </a:pPr>
            <a:r>
              <a:rPr lang="zh-CN" altLang="en-US" sz="1800" b="1" dirty="0">
                <a:solidFill>
                  <a:srgbClr val="000066"/>
                </a:solidFill>
                <a:latin typeface="微软雅黑" panose="020B0503020204020204" pitchFamily="34" charset="-122"/>
                <a:ea typeface="微软雅黑" panose="020B0503020204020204" pitchFamily="34" charset="-122"/>
                <a:cs typeface="+mn-cs"/>
                <a:sym typeface="+mn-ea"/>
              </a:rPr>
              <a:t>数字图像表示与常用概念</a:t>
            </a:r>
            <a:r>
              <a:rPr lang="zh-CN" altLang="en-US" sz="1800" b="1" dirty="0" smtClean="0">
                <a:solidFill>
                  <a:srgbClr val="000066"/>
                </a:solidFill>
                <a:latin typeface="微软雅黑" panose="020B0503020204020204" pitchFamily="34" charset="-122"/>
                <a:ea typeface="微软雅黑" panose="020B0503020204020204" pitchFamily="34" charset="-122"/>
                <a:cs typeface="+mn-cs"/>
                <a:sym typeface="+mn-ea"/>
              </a:rPr>
              <a:t>：图像</a:t>
            </a:r>
            <a:r>
              <a:rPr lang="zh-CN" altLang="en-US" sz="1800" b="1" dirty="0">
                <a:solidFill>
                  <a:srgbClr val="000066"/>
                </a:solidFill>
                <a:latin typeface="微软雅黑" panose="020B0503020204020204" pitchFamily="34" charset="-122"/>
                <a:ea typeface="微软雅黑" panose="020B0503020204020204" pitchFamily="34" charset="-122"/>
                <a:cs typeface="+mn-cs"/>
                <a:sym typeface="+mn-ea"/>
              </a:rPr>
              <a:t>基本类型</a:t>
            </a:r>
            <a:endParaRPr lang="zh-CN" altLang="en-US" sz="1800" b="1" dirty="0">
              <a:solidFill>
                <a:schemeClr val="accent1">
                  <a:lumMod val="50000"/>
                </a:schemeClr>
              </a:solidFill>
              <a:latin typeface="微软雅黑" panose="020B0503020204020204" pitchFamily="34" charset="-122"/>
              <a:ea typeface="微软雅黑" panose="020B0503020204020204" pitchFamily="34" charset="-122"/>
              <a:cs typeface="+mn-cs"/>
              <a:sym typeface="+mn-ea"/>
            </a:endParaRPr>
          </a:p>
        </p:txBody>
      </p:sp>
      <p:sp>
        <p:nvSpPr>
          <p:cNvPr id="5" name="文本框 4"/>
          <p:cNvSpPr txBox="1"/>
          <p:nvPr/>
        </p:nvSpPr>
        <p:spPr>
          <a:xfrm>
            <a:off x="255542" y="752960"/>
            <a:ext cx="6093743" cy="2486077"/>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266700">
              <a:lnSpc>
                <a:spcPct val="150000"/>
              </a:lnSpc>
              <a:spcAft>
                <a:spcPts val="200"/>
              </a:spcAft>
            </a:pPr>
            <a:r>
              <a:rPr lang="en-US" altLang="zh-CN" sz="1400"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rPr>
              <a:t>经过采样和量化，可以得到数字图像。</a:t>
            </a:r>
            <a:endParaRPr lang="zh-CN" altLang="en-US" sz="1400" dirty="0">
              <a:solidFill>
                <a:srgbClr val="000000"/>
              </a:solidFill>
              <a:latin typeface="微软雅黑" panose="020B0503020204020204" pitchFamily="34" charset="-122"/>
              <a:ea typeface="微软雅黑" panose="020B0503020204020204" pitchFamily="34" charset="-122"/>
            </a:endParaRPr>
          </a:p>
          <a:p>
            <a:pPr algn="just" defTabSz="266700">
              <a:lnSpc>
                <a:spcPct val="150000"/>
              </a:lnSpc>
              <a:spcAft>
                <a:spcPts val="200"/>
              </a:spcAft>
            </a:pPr>
            <a:r>
              <a:rPr lang="zh-CN" altLang="en-US" sz="1400" dirty="0">
                <a:solidFill>
                  <a:srgbClr val="000000"/>
                </a:solidFill>
                <a:latin typeface="微软雅黑" panose="020B0503020204020204" pitchFamily="34" charset="-122"/>
                <a:ea typeface="微软雅黑" panose="020B0503020204020204" pitchFamily="34" charset="-122"/>
              </a:rPr>
              <a:t> </a:t>
            </a:r>
            <a:r>
              <a:rPr lang="en-US" altLang="zh-CN" sz="1400" dirty="0">
                <a:solidFill>
                  <a:srgbClr val="000000"/>
                </a:solidFill>
                <a:latin typeface="微软雅黑" panose="020B0503020204020204" pitchFamily="34" charset="-122"/>
                <a:ea typeface="微软雅黑" panose="020B0503020204020204" pitchFamily="34" charset="-122"/>
              </a:rPr>
              <a:t>       </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数字灰度图像用数字矩阵或2维数组表示</a:t>
            </a:r>
            <a:r>
              <a:rPr lang="zh-CN" altLang="en-US" sz="1400" dirty="0">
                <a:solidFill>
                  <a:srgbClr val="000000"/>
                </a:solidFill>
                <a:latin typeface="微软雅黑" panose="020B0503020204020204" pitchFamily="34" charset="-122"/>
                <a:ea typeface="微软雅黑" panose="020B0503020204020204" pitchFamily="34" charset="-122"/>
              </a:rPr>
              <a:t>，矩阵中的行和列对应元素称为像素（Pixel, 来自术语“Picture Element”），其值对应该像素值。</a:t>
            </a:r>
            <a:endParaRPr lang="zh-CN" altLang="en-US" sz="1400" dirty="0">
              <a:solidFill>
                <a:srgbClr val="000000"/>
              </a:solidFill>
              <a:latin typeface="微软雅黑" panose="020B0503020204020204" pitchFamily="34" charset="-122"/>
              <a:ea typeface="微软雅黑" panose="020B0503020204020204" pitchFamily="34" charset="-122"/>
            </a:endParaRPr>
          </a:p>
          <a:p>
            <a:pPr algn="just" defTabSz="266700">
              <a:lnSpc>
                <a:spcPct val="150000"/>
              </a:lnSpc>
              <a:spcAft>
                <a:spcPts val="200"/>
              </a:spcAft>
            </a:pPr>
            <a:r>
              <a:rPr lang="zh-CN" altLang="en-US" sz="1400" dirty="0">
                <a:solidFill>
                  <a:srgbClr val="000000"/>
                </a:solidFill>
                <a:latin typeface="微软雅黑" panose="020B0503020204020204" pitchFamily="34" charset="-122"/>
                <a:ea typeface="微软雅黑" panose="020B0503020204020204" pitchFamily="34" charset="-122"/>
              </a:rPr>
              <a:t> </a:t>
            </a:r>
            <a:r>
              <a:rPr lang="en-US" altLang="zh-CN" sz="1400" dirty="0">
                <a:solidFill>
                  <a:srgbClr val="000000"/>
                </a:solidFill>
                <a:latin typeface="微软雅黑" panose="020B0503020204020204" pitchFamily="34" charset="-122"/>
                <a:ea typeface="微软雅黑" panose="020B0503020204020204" pitchFamily="34" charset="-122"/>
              </a:rPr>
              <a:t>       </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像素是广泛应用于表示数字图像元素的词汇，是图像的最小单元。</a:t>
            </a:r>
            <a:endParaRPr lang="zh-CN" altLang="en-US" sz="1400" b="1" dirty="0">
              <a:solidFill>
                <a:schemeClr val="accent1">
                  <a:lumMod val="50000"/>
                </a:schemeClr>
              </a:solidFill>
              <a:latin typeface="微软雅黑" panose="020B0503020204020204" pitchFamily="34" charset="-122"/>
              <a:ea typeface="微软雅黑" panose="020B0503020204020204" pitchFamily="34" charset="-122"/>
            </a:endParaRPr>
          </a:p>
          <a:p>
            <a:pPr algn="just" defTabSz="266700">
              <a:lnSpc>
                <a:spcPct val="150000"/>
              </a:lnSpc>
              <a:spcAft>
                <a:spcPts val="200"/>
              </a:spcAft>
            </a:pPr>
            <a:endParaRPr lang="zh-CN" altLang="en-US" sz="1400" b="1" dirty="0">
              <a:solidFill>
                <a:schemeClr val="accent1">
                  <a:lumMod val="50000"/>
                </a:schemeClr>
              </a:solidFill>
              <a:latin typeface="微软雅黑" panose="020B0503020204020204" pitchFamily="34" charset="-122"/>
              <a:ea typeface="微软雅黑" panose="020B0503020204020204" pitchFamily="34" charset="-122"/>
            </a:endParaRPr>
          </a:p>
          <a:p>
            <a:pPr algn="just" defTabSz="266700">
              <a:lnSpc>
                <a:spcPct val="150000"/>
              </a:lnSpc>
              <a:spcAft>
                <a:spcPts val="200"/>
              </a:spcAft>
            </a:pPr>
            <a:r>
              <a:rPr lang="zh-CN" altLang="en-US" sz="1400" dirty="0">
                <a:solidFill>
                  <a:srgbClr val="000000"/>
                </a:solidFill>
                <a:latin typeface="微软雅黑" panose="020B0503020204020204" pitchFamily="34" charset="-122"/>
                <a:ea typeface="微软雅黑" panose="020B0503020204020204" pitchFamily="34" charset="-122"/>
              </a:rPr>
              <a:t> </a:t>
            </a:r>
            <a:r>
              <a:rPr lang="en-US" altLang="zh-CN" sz="1400" dirty="0">
                <a:solidFill>
                  <a:srgbClr val="000000"/>
                </a:solidFill>
                <a:latin typeface="微软雅黑" panose="020B0503020204020204" pitchFamily="34" charset="-122"/>
                <a:ea typeface="微软雅黑" panose="020B0503020204020204" pitchFamily="34" charset="-122"/>
              </a:rPr>
              <a:t>     </a:t>
            </a:r>
            <a:r>
              <a:rPr lang="en-US" altLang="zh-CN" sz="1400" b="1" dirty="0">
                <a:solidFill>
                  <a:srgbClr val="FF0000"/>
                </a:solidFill>
                <a:latin typeface="微软雅黑" panose="020B0503020204020204" pitchFamily="34" charset="-122"/>
                <a:ea typeface="微软雅黑" panose="020B0503020204020204" pitchFamily="34" charset="-122"/>
              </a:rPr>
              <a:t>   </a:t>
            </a:r>
            <a:r>
              <a:rPr lang="zh-CN" altLang="en-US" sz="1400" b="1" dirty="0">
                <a:solidFill>
                  <a:srgbClr val="FF0000"/>
                </a:solidFill>
                <a:latin typeface="微软雅黑" panose="020B0503020204020204" pitchFamily="34" charset="-122"/>
                <a:ea typeface="微软雅黑" panose="020B0503020204020204" pitchFamily="34" charset="-122"/>
              </a:rPr>
              <a:t>数字图像</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按照</a:t>
            </a:r>
            <a:r>
              <a:rPr lang="en-US" altLang="zh-CN" sz="1400" b="1" dirty="0">
                <a:solidFill>
                  <a:schemeClr val="accent1">
                    <a:lumMod val="50000"/>
                  </a:schemeClr>
                </a:solidFill>
                <a:latin typeface="微软雅黑" panose="020B0503020204020204" pitchFamily="34" charset="-122"/>
                <a:ea typeface="微软雅黑" panose="020B0503020204020204" pitchFamily="34" charset="-122"/>
              </a:rPr>
              <a:t>2</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维数组（矩阵）形式进行存储</a:t>
            </a:r>
            <a:endParaRPr lang="zh-CN" altLang="en-US" sz="1400" dirty="0">
              <a:solidFill>
                <a:srgbClr val="000000"/>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5"/>
          <a:stretch>
            <a:fillRect/>
          </a:stretch>
        </p:blipFill>
        <p:spPr>
          <a:xfrm>
            <a:off x="1335516" y="3190005"/>
            <a:ext cx="3504384" cy="1256706"/>
          </a:xfrm>
          <a:prstGeom prst="rect">
            <a:avLst/>
          </a:prstGeom>
        </p:spPr>
      </p:pic>
      <p:pic>
        <p:nvPicPr>
          <p:cNvPr id="14" name="图片 13"/>
          <p:cNvPicPr>
            <a:picLocks noChangeAspect="1"/>
          </p:cNvPicPr>
          <p:nvPr/>
        </p:nvPicPr>
        <p:blipFill>
          <a:blip r:embed="rId6"/>
          <a:stretch>
            <a:fillRect/>
          </a:stretch>
        </p:blipFill>
        <p:spPr>
          <a:xfrm>
            <a:off x="1993953" y="4690745"/>
            <a:ext cx="2993390" cy="452755"/>
          </a:xfrm>
          <a:prstGeom prst="rect">
            <a:avLst/>
          </a:prstGeom>
        </p:spPr>
      </p:pic>
      <p:sp>
        <p:nvSpPr>
          <p:cNvPr id="2" name="灯片编号占位符 1"/>
          <p:cNvSpPr>
            <a:spLocks noGrp="1"/>
          </p:cNvSpPr>
          <p:nvPr>
            <p:ph type="sldNum" sz="quarter" idx="12"/>
          </p:nvPr>
        </p:nvSpPr>
        <p:spPr>
          <a:xfrm>
            <a:off x="4843463" y="4767264"/>
            <a:ext cx="1543050" cy="273844"/>
          </a:xfrm>
        </p:spPr>
        <p:txBody>
          <a:bodyPr/>
          <a:lstStyle/>
          <a:p>
            <a:fld id="{48F63A3B-78C7-47BE-AE5E-E10140E04643}" type="slidenum">
              <a:rPr lang="en-US" smtClean="0"/>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Grp="1"/>
          </p:cNvSpPr>
          <p:nvPr>
            <p:ph type="ctrTitle" idx="16385"/>
            <p:custDataLst>
              <p:tags r:id="rId1"/>
            </p:custDataLst>
          </p:nvPr>
        </p:nvSpPr>
        <p:spPr>
          <a:xfrm>
            <a:off x="903960" y="186492"/>
            <a:ext cx="4154984" cy="276999"/>
          </a:xfrm>
          <a:noFill/>
        </p:spPr>
        <p:txBody>
          <a:bodyPr wrap="none" rtlCol="0">
            <a:spAutoFit/>
          </a:bodyPr>
          <a:lstStyle/>
          <a:p>
            <a:pPr lvl="0" algn="ctr">
              <a:lnSpc>
                <a:spcPct val="100000"/>
              </a:lnSpc>
              <a:buClrTx/>
              <a:buSzTx/>
              <a:buFontTx/>
            </a:pPr>
            <a:r>
              <a:rPr lang="zh-CN" altLang="en-US" sz="1800" b="1" dirty="0">
                <a:solidFill>
                  <a:srgbClr val="000066"/>
                </a:solidFill>
                <a:latin typeface="微软雅黑" panose="020B0503020204020204" pitchFamily="34" charset="-122"/>
                <a:ea typeface="微软雅黑" panose="020B0503020204020204" pitchFamily="34" charset="-122"/>
                <a:cs typeface="+mn-cs"/>
                <a:sym typeface="+mn-ea"/>
              </a:rPr>
              <a:t>数字图像表示与常用概念</a:t>
            </a:r>
            <a:r>
              <a:rPr lang="zh-CN" altLang="en-US" sz="1800" b="1" dirty="0" smtClean="0">
                <a:solidFill>
                  <a:srgbClr val="000066"/>
                </a:solidFill>
                <a:latin typeface="微软雅黑" panose="020B0503020204020204" pitchFamily="34" charset="-122"/>
                <a:ea typeface="微软雅黑" panose="020B0503020204020204" pitchFamily="34" charset="-122"/>
                <a:cs typeface="+mn-cs"/>
                <a:sym typeface="+mn-ea"/>
              </a:rPr>
              <a:t>：图像</a:t>
            </a:r>
            <a:r>
              <a:rPr lang="zh-CN" altLang="en-US" sz="1800" b="1" dirty="0">
                <a:solidFill>
                  <a:srgbClr val="000066"/>
                </a:solidFill>
                <a:latin typeface="微软雅黑" panose="020B0503020204020204" pitchFamily="34" charset="-122"/>
                <a:ea typeface="微软雅黑" panose="020B0503020204020204" pitchFamily="34" charset="-122"/>
                <a:cs typeface="+mn-cs"/>
                <a:sym typeface="+mn-ea"/>
              </a:rPr>
              <a:t>基本类型</a:t>
            </a:r>
            <a:endParaRPr lang="zh-CN" altLang="en-US" sz="1800" b="1" dirty="0">
              <a:solidFill>
                <a:schemeClr val="accent1">
                  <a:lumMod val="50000"/>
                </a:schemeClr>
              </a:solidFill>
              <a:latin typeface="微软雅黑" panose="020B0503020204020204" pitchFamily="34" charset="-122"/>
              <a:ea typeface="微软雅黑" panose="020B0503020204020204" pitchFamily="34" charset="-122"/>
              <a:cs typeface="+mn-cs"/>
              <a:sym typeface="+mn-ea"/>
            </a:endParaRPr>
          </a:p>
        </p:txBody>
      </p:sp>
      <p:sp>
        <p:nvSpPr>
          <p:cNvPr id="13" name="Slide Number Placeholder 3"/>
          <p:cNvSpPr>
            <a:spLocks noGrp="1"/>
          </p:cNvSpPr>
          <p:nvPr>
            <p:ph type="sldNum" sz="quarter" idx="12"/>
          </p:nvPr>
        </p:nvSpPr>
        <p:spPr/>
        <p:txBody>
          <a:bodyPr/>
          <a:lstStyle/>
          <a:p>
            <a:fld id="{48F63A3B-78C7-47BE-AE5E-E10140E04643}" type="slidenum">
              <a:rPr lang="en-US" dirty="0"/>
            </a:fld>
            <a:endParaRPr lang="en-US" dirty="0"/>
          </a:p>
        </p:txBody>
      </p:sp>
      <p:sp>
        <p:nvSpPr>
          <p:cNvPr id="16" name="文本框 15"/>
          <p:cNvSpPr txBox="1"/>
          <p:nvPr/>
        </p:nvSpPr>
        <p:spPr>
          <a:xfrm>
            <a:off x="132081" y="564135"/>
            <a:ext cx="6537960" cy="2076450"/>
          </a:xfrm>
          <a:prstGeom prst="rect">
            <a:avLst/>
          </a:prstGeom>
        </p:spPr>
        <p:txBody>
          <a:bodyPr wrap="square">
            <a:spAutoFit/>
          </a:bodyPr>
          <a:lstStyle/>
          <a:p>
            <a:pPr indent="150495" defTabSz="149860">
              <a:lnSpc>
                <a:spcPct val="150000"/>
              </a:lnSpc>
              <a:spcAft>
                <a:spcPct val="0"/>
              </a:spcAft>
            </a:pPr>
            <a:r>
              <a:rPr lang="en-US" altLang="zh-CN" sz="1600" b="1" dirty="0" err="1">
                <a:solidFill>
                  <a:schemeClr val="accent1">
                    <a:lumMod val="50000"/>
                  </a:schemeClr>
                </a:solidFill>
                <a:latin typeface="微软雅黑" panose="020B0503020204020204" pitchFamily="34" charset="-122"/>
                <a:ea typeface="微软雅黑" panose="020B0503020204020204" pitchFamily="34" charset="-122"/>
              </a:rPr>
              <a:t>数字彩色图像</a:t>
            </a:r>
            <a:endParaRPr lang="en-US" altLang="zh-CN" sz="1600" b="1" dirty="0">
              <a:solidFill>
                <a:schemeClr val="accent1">
                  <a:lumMod val="50000"/>
                </a:schemeClr>
              </a:solidFill>
              <a:latin typeface="微软雅黑" panose="020B0503020204020204" pitchFamily="34" charset="-122"/>
              <a:ea typeface="微软雅黑" panose="020B0503020204020204" pitchFamily="34" charset="-122"/>
            </a:endParaRPr>
          </a:p>
          <a:p>
            <a:pPr indent="150495" defTabSz="149860">
              <a:lnSpc>
                <a:spcPct val="150000"/>
              </a:lnSpc>
              <a:spcAft>
                <a:spcPct val="0"/>
              </a:spcAft>
            </a:pPr>
            <a:r>
              <a:rPr lang="en-US" altLang="zh-CN" sz="14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彩色图像具有三个通道，分别是红、绿和蓝通道，表示</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p>
            <a:pPr indent="150495" defTabSz="149860">
              <a:lnSpc>
                <a:spcPct val="150000"/>
              </a:lnSpc>
              <a:spcAft>
                <a:spcPct val="0"/>
              </a:spcAft>
            </a:pPr>
            <a:endParaRPr lang="zh-CN" altLang="en-US" sz="1400" dirty="0">
              <a:latin typeface="微软雅黑" panose="020B0503020204020204" pitchFamily="34" charset="-122"/>
              <a:ea typeface="微软雅黑" panose="020B0503020204020204" pitchFamily="34" charset="-122"/>
            </a:endParaRPr>
          </a:p>
          <a:p>
            <a:pPr indent="150495" defTabSz="149860">
              <a:lnSpc>
                <a:spcPct val="150000"/>
              </a:lnSpc>
              <a:spcAft>
                <a:spcPct val="0"/>
              </a:spcAft>
            </a:pPr>
            <a:r>
              <a:rPr lang="en-US" altLang="zh-CN" sz="1400" dirty="0">
                <a:latin typeface="微软雅黑" panose="020B0503020204020204" pitchFamily="34" charset="-122"/>
                <a:ea typeface="微软雅黑" panose="020B0503020204020204" pitchFamily="34" charset="-122"/>
              </a:rPr>
              <a:t> </a:t>
            </a:r>
            <a:endParaRPr lang="en-US" altLang="zh-CN" sz="1400" dirty="0">
              <a:latin typeface="微软雅黑" panose="020B0503020204020204" pitchFamily="34" charset="-122"/>
              <a:ea typeface="微软雅黑" panose="020B0503020204020204" pitchFamily="34" charset="-122"/>
            </a:endParaRPr>
          </a:p>
          <a:p>
            <a:pPr indent="150495" defTabSz="149860">
              <a:lnSpc>
                <a:spcPct val="150000"/>
              </a:lnSpc>
              <a:spcAft>
                <a:spcPct val="0"/>
              </a:spcAft>
            </a:pPr>
            <a:endParaRPr lang="en-US" altLang="zh-CN" sz="1400" dirty="0">
              <a:latin typeface="微软雅黑" panose="020B0503020204020204" pitchFamily="34" charset="-122"/>
              <a:ea typeface="微软雅黑" panose="020B0503020204020204" pitchFamily="34" charset="-122"/>
            </a:endParaRPr>
          </a:p>
          <a:p>
            <a:pPr indent="150495" defTabSz="149860">
              <a:lnSpc>
                <a:spcPct val="150000"/>
              </a:lnSpc>
              <a:spcAft>
                <a:spcPct val="0"/>
              </a:spcAft>
            </a:pPr>
            <a:r>
              <a:rPr lang="zh-CN" altLang="en-US" sz="1400" dirty="0" smtClean="0">
                <a:latin typeface="微软雅黑" panose="020B0503020204020204" pitchFamily="34" charset="-122"/>
                <a:ea typeface="微软雅黑" panose="020B0503020204020204" pitchFamily="34" charset="-122"/>
              </a:rPr>
              <a:t>       其中</a:t>
            </a:r>
            <a:r>
              <a:rPr lang="zh-CN" altLang="en-US" sz="1400" dirty="0">
                <a:latin typeface="微软雅黑" panose="020B0503020204020204" pitchFamily="34" charset="-122"/>
                <a:ea typeface="微软雅黑" panose="020B0503020204020204" pitchFamily="34" charset="-122"/>
              </a:rPr>
              <a:t>各个通道均为一幅灰度图像。数字彩色图像如下图所示：</a:t>
            </a:r>
            <a:r>
              <a:rPr lang="en-US" altLang="zh-CN" sz="1125" dirty="0">
                <a:solidFill>
                  <a:srgbClr val="000000"/>
                </a:solidFill>
                <a:latin typeface="微软雅黑" panose="020B0503020204020204" pitchFamily="34" charset="-122"/>
                <a:ea typeface="微软雅黑" panose="020B0503020204020204" pitchFamily="34" charset="-122"/>
              </a:rPr>
              <a:t>  </a:t>
            </a:r>
            <a:endParaRPr lang="en-US" altLang="zh-CN" sz="1125" dirty="0">
              <a:solidFill>
                <a:srgbClr val="000000"/>
              </a:solidFill>
              <a:latin typeface="微软雅黑" panose="020B0503020204020204" pitchFamily="34" charset="-122"/>
              <a:ea typeface="微软雅黑" panose="020B0503020204020204" pitchFamily="34" charset="-122"/>
            </a:endParaRPr>
          </a:p>
        </p:txBody>
      </p:sp>
      <p:pic>
        <p:nvPicPr>
          <p:cNvPr id="176" name="图片 176"/>
          <p:cNvPicPr>
            <a:picLocks noChangeAspect="1" noChangeArrowheads="1"/>
          </p:cNvPicPr>
          <p:nvPr/>
        </p:nvPicPr>
        <p:blipFill>
          <a:blip r:embed="rId2" cstate="print"/>
          <a:srcRect/>
          <a:stretch>
            <a:fillRect/>
          </a:stretch>
        </p:blipFill>
        <p:spPr>
          <a:xfrm>
            <a:off x="4297927" y="2687689"/>
            <a:ext cx="1369377" cy="1369377"/>
          </a:xfrm>
          <a:prstGeom prst="rect">
            <a:avLst/>
          </a:prstGeom>
          <a:noFill/>
          <a:ln w="9525">
            <a:noFill/>
            <a:miter lim="800000"/>
            <a:headEnd/>
            <a:tailEnd/>
          </a:ln>
        </p:spPr>
      </p:pic>
      <p:pic>
        <p:nvPicPr>
          <p:cNvPr id="78" name="图片 78"/>
          <p:cNvPicPr preferRelativeResize="0">
            <a:picLocks noChangeAspect="1" noChangeArrowheads="1"/>
          </p:cNvPicPr>
          <p:nvPr/>
        </p:nvPicPr>
        <p:blipFill>
          <a:blip r:embed="rId3" cstate="print"/>
          <a:stretch>
            <a:fillRect/>
          </a:stretch>
        </p:blipFill>
        <p:spPr>
          <a:xfrm>
            <a:off x="1169372" y="2710807"/>
            <a:ext cx="1376075" cy="1355982"/>
          </a:xfrm>
          <a:prstGeom prst="rect">
            <a:avLst/>
          </a:prstGeom>
          <a:noFill/>
          <a:ln w="9525">
            <a:noFill/>
            <a:miter lim="800000"/>
            <a:headEnd/>
            <a:tailEnd/>
          </a:ln>
        </p:spPr>
      </p:pic>
      <p:pic>
        <p:nvPicPr>
          <p:cNvPr id="173" name="图片 173"/>
          <p:cNvPicPr>
            <a:picLocks noChangeAspect="1" noChangeArrowheads="1"/>
          </p:cNvPicPr>
          <p:nvPr/>
        </p:nvPicPr>
        <p:blipFill>
          <a:blip r:embed="rId4" cstate="print"/>
          <a:srcRect/>
          <a:stretch>
            <a:fillRect/>
          </a:stretch>
        </p:blipFill>
        <p:spPr>
          <a:xfrm>
            <a:off x="2732533" y="2687648"/>
            <a:ext cx="1378308" cy="1378308"/>
          </a:xfrm>
          <a:prstGeom prst="rect">
            <a:avLst/>
          </a:prstGeom>
          <a:noFill/>
          <a:ln w="9525">
            <a:noFill/>
            <a:miter lim="800000"/>
            <a:headEnd/>
            <a:tailEnd/>
          </a:ln>
        </p:spPr>
      </p:pic>
      <p:sp>
        <p:nvSpPr>
          <p:cNvPr id="3" name="文本框 2"/>
          <p:cNvSpPr txBox="1"/>
          <p:nvPr/>
        </p:nvSpPr>
        <p:spPr>
          <a:xfrm>
            <a:off x="2652078" y="4180869"/>
            <a:ext cx="1497966" cy="426691"/>
          </a:xfrm>
          <a:prstGeom prst="rect">
            <a:avLst/>
          </a:prstGeom>
        </p:spPr>
        <p:txBody>
          <a:bodyPr>
            <a:noAutofit/>
          </a:bodyPr>
          <a:lstStyle/>
          <a:p>
            <a:pPr algn="ctr" defTabSz="149860">
              <a:lnSpc>
                <a:spcPct val="150000"/>
              </a:lnSpc>
              <a:spcAft>
                <a:spcPct val="0"/>
              </a:spcAft>
            </a:pPr>
            <a:r>
              <a:rPr lang="en-US" altLang="zh-CN" sz="1000" b="1" dirty="0">
                <a:solidFill>
                  <a:srgbClr val="000000"/>
                </a:solidFill>
                <a:latin typeface="Times New Roman" panose="02020603050405020304"/>
                <a:ea typeface="宋体" panose="02010600030101010101" pitchFamily="2" charset="-122"/>
              </a:rPr>
              <a:t> </a:t>
            </a:r>
            <a:r>
              <a:rPr lang="zh-CN" altLang="en-US" sz="1100" dirty="0">
                <a:latin typeface="微软雅黑" panose="020B0503020204020204" pitchFamily="34" charset="-122"/>
                <a:ea typeface="微软雅黑" panose="020B0503020204020204" pitchFamily="34" charset="-122"/>
              </a:rPr>
              <a:t>三种类型的图像例子</a:t>
            </a:r>
            <a:endParaRPr lang="zh-CN" altLang="en-US" sz="1400" dirty="0">
              <a:latin typeface="微软雅黑" panose="020B0503020204020204" pitchFamily="34" charset="-122"/>
              <a:ea typeface="微软雅黑" panose="020B0503020204020204" pitchFamily="34" charset="-122"/>
            </a:endParaRPr>
          </a:p>
        </p:txBody>
      </p:sp>
      <p:graphicFrame>
        <p:nvGraphicFramePr>
          <p:cNvPr id="4" name="对象 -2147480068"/>
          <p:cNvGraphicFramePr>
            <a:graphicFrameLocks noChangeAspect="1"/>
          </p:cNvGraphicFramePr>
          <p:nvPr/>
        </p:nvGraphicFramePr>
        <p:xfrm>
          <a:off x="902970" y="1553845"/>
          <a:ext cx="4678045" cy="353695"/>
        </p:xfrm>
        <a:graphic>
          <a:graphicData uri="http://schemas.openxmlformats.org/presentationml/2006/ole">
            <mc:AlternateContent xmlns:mc="http://schemas.openxmlformats.org/markup-compatibility/2006">
              <mc:Choice xmlns:v="urn:schemas-microsoft-com:vml" Requires="v">
                <p:oleObj spid="_x0000_s2067" name="" r:id="rId5" imgW="3327400" imgH="241300" progId="Equation.DSMT4">
                  <p:embed/>
                </p:oleObj>
              </mc:Choice>
              <mc:Fallback>
                <p:oleObj name="" r:id="rId5" imgW="3327400" imgH="241300" progId="Equation.DSMT4">
                  <p:embed/>
                  <p:pic>
                    <p:nvPicPr>
                      <p:cNvPr id="0" name="对象 -2147480068"/>
                      <p:cNvPicPr/>
                      <p:nvPr/>
                    </p:nvPicPr>
                    <p:blipFill>
                      <a:blip r:embed="rId6"/>
                      <a:stretch>
                        <a:fillRect/>
                      </a:stretch>
                    </p:blipFill>
                    <p:spPr>
                      <a:xfrm>
                        <a:off x="902970" y="1553845"/>
                        <a:ext cx="4678045" cy="353695"/>
                      </a:xfrm>
                      <a:prstGeom prst="rect">
                        <a:avLst/>
                      </a:prstGeom>
                      <a:noFill/>
                      <a:ln w="38100">
                        <a:noFill/>
                        <a:miter/>
                      </a:ln>
                    </p:spPr>
                  </p:pic>
                </p:oleObj>
              </mc:Fallback>
            </mc:AlternateContent>
          </a:graphicData>
        </a:graphic>
      </p:graphicFrame>
      <p:sp>
        <p:nvSpPr>
          <p:cNvPr id="10" name="文本框 9"/>
          <p:cNvSpPr txBox="1"/>
          <p:nvPr/>
        </p:nvSpPr>
        <p:spPr>
          <a:xfrm>
            <a:off x="5441950" y="189655"/>
            <a:ext cx="1057846"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数学表示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ustDataLst>
      <p:tags r:id="rId7"/>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Grp="1"/>
          </p:cNvSpPr>
          <p:nvPr>
            <p:ph type="ctrTitle" idx="16385"/>
            <p:custDataLst>
              <p:tags r:id="rId1"/>
            </p:custDataLst>
          </p:nvPr>
        </p:nvSpPr>
        <p:spPr>
          <a:xfrm>
            <a:off x="749212" y="214192"/>
            <a:ext cx="4300705" cy="246221"/>
          </a:xfrm>
          <a:noFill/>
        </p:spPr>
        <p:txBody>
          <a:bodyPr wrap="square" rtlCol="0">
            <a:spAutoFit/>
          </a:bodyPr>
          <a:lstStyle/>
          <a:p>
            <a:pPr lvl="0" algn="ctr">
              <a:lnSpc>
                <a:spcPct val="100000"/>
              </a:lnSpc>
              <a:buClrTx/>
              <a:buSzTx/>
              <a:buFontTx/>
            </a:pPr>
            <a:r>
              <a:rPr lang="zh-CN" altLang="en-US" sz="1600" b="1" dirty="0">
                <a:solidFill>
                  <a:srgbClr val="000066"/>
                </a:solidFill>
                <a:latin typeface="微软雅黑" panose="020B0503020204020204" pitchFamily="34" charset="-122"/>
                <a:ea typeface="微软雅黑" panose="020B0503020204020204" pitchFamily="34" charset="-122"/>
                <a:cs typeface="+mn-cs"/>
                <a:sym typeface="+mn-ea"/>
              </a:rPr>
              <a:t>数字图像表示与常用概念：数字图像基本类型</a:t>
            </a:r>
            <a:endParaRPr lang="zh-CN" altLang="en-US" sz="1600" b="1" dirty="0">
              <a:solidFill>
                <a:schemeClr val="accent1">
                  <a:lumMod val="50000"/>
                </a:schemeClr>
              </a:solidFill>
              <a:latin typeface="微软雅黑" panose="020B0503020204020204" pitchFamily="34" charset="-122"/>
              <a:ea typeface="微软雅黑" panose="020B0503020204020204" pitchFamily="34" charset="-122"/>
              <a:cs typeface="+mn-cs"/>
              <a:sym typeface="+mn-ea"/>
            </a:endParaRPr>
          </a:p>
        </p:txBody>
      </p:sp>
      <p:sp>
        <p:nvSpPr>
          <p:cNvPr id="13" name="Slide Number Placeholder 3"/>
          <p:cNvSpPr>
            <a:spLocks noGrp="1"/>
          </p:cNvSpPr>
          <p:nvPr>
            <p:ph type="sldNum" sz="quarter" idx="12"/>
          </p:nvPr>
        </p:nvSpPr>
        <p:spPr/>
        <p:txBody>
          <a:bodyPr/>
          <a:lstStyle/>
          <a:p>
            <a:fld id="{48F63A3B-78C7-47BE-AE5E-E10140E04643}" type="slidenum">
              <a:rPr lang="en-US" dirty="0"/>
            </a:fld>
            <a:endParaRPr lang="en-US" dirty="0"/>
          </a:p>
        </p:txBody>
      </p:sp>
      <p:sp>
        <p:nvSpPr>
          <p:cNvPr id="46" name="文本框 45"/>
          <p:cNvSpPr txBox="1"/>
          <p:nvPr/>
        </p:nvSpPr>
        <p:spPr>
          <a:xfrm>
            <a:off x="197333" y="521953"/>
            <a:ext cx="1829690" cy="436840"/>
          </a:xfrm>
          <a:prstGeom prst="rect">
            <a:avLst/>
          </a:prstGeom>
        </p:spPr>
        <p:txBody>
          <a:bodyPr>
            <a:noAutofit/>
          </a:bodyPr>
          <a:lstStyle/>
          <a:p>
            <a:pPr indent="149860" algn="just" defTabSz="149860">
              <a:lnSpc>
                <a:spcPct val="150000"/>
              </a:lnSpc>
            </a:pPr>
            <a:r>
              <a:rPr lang="en-US" altLang="zh-CN" sz="1400" b="1" dirty="0" err="1">
                <a:solidFill>
                  <a:schemeClr val="accent1">
                    <a:lumMod val="50000"/>
                  </a:schemeClr>
                </a:solidFill>
                <a:latin typeface="微软雅黑" panose="020B0503020204020204" pitchFamily="34" charset="-122"/>
                <a:ea typeface="微软雅黑" panose="020B0503020204020204" pitchFamily="34" charset="-122"/>
              </a:rPr>
              <a:t>数字二值图像</a:t>
            </a:r>
            <a:endParaRPr lang="en-US" altLang="zh-CN" sz="1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363068" y="784843"/>
            <a:ext cx="6373908" cy="995124"/>
          </a:xfrm>
          <a:prstGeom prst="rect">
            <a:avLst/>
          </a:prstGeom>
        </p:spPr>
        <p:txBody>
          <a:bodyPr wrap="square">
            <a:noAutofit/>
          </a:bodyPr>
          <a:lstStyle/>
          <a:p>
            <a:pPr algn="just" defTabSz="149860">
              <a:lnSpc>
                <a:spcPct val="150000"/>
              </a:lnSpc>
              <a:spcAft>
                <a:spcPts val="115"/>
              </a:spcAft>
            </a:pPr>
            <a:r>
              <a:rPr lang="en-US" altLang="zh-CN" sz="1400"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rPr>
              <a:t>如果</a:t>
            </a:r>
            <a:r>
              <a:rPr lang="en-US" altLang="zh-CN" sz="1400"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rPr>
              <a:t>，</a:t>
            </a:r>
            <a:r>
              <a:rPr lang="en-US" altLang="zh-CN" sz="1400"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rPr>
              <a:t>则称图像</a:t>
            </a:r>
            <a:r>
              <a:rPr lang="en-US" altLang="zh-CN" sz="1400"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rPr>
              <a:t>为二值图像。这是一类特殊的图像，此时像素值的量化比特数为</a:t>
            </a:r>
            <a:r>
              <a:rPr lang="en-US" altLang="zh-CN" sz="1400" dirty="0">
                <a:solidFill>
                  <a:srgbClr val="000000"/>
                </a:solidFill>
                <a:latin typeface="微软雅黑" panose="020B0503020204020204" pitchFamily="34" charset="-122"/>
                <a:ea typeface="微软雅黑" panose="020B0503020204020204" pitchFamily="34" charset="-122"/>
              </a:rPr>
              <a:t>1</a:t>
            </a:r>
            <a:r>
              <a:rPr lang="zh-CN" altLang="en-US" sz="1400" dirty="0">
                <a:solidFill>
                  <a:srgbClr val="000000"/>
                </a:solidFill>
                <a:latin typeface="微软雅黑" panose="020B0503020204020204" pitchFamily="34" charset="-122"/>
                <a:ea typeface="微软雅黑" panose="020B0503020204020204" pitchFamily="34" charset="-122"/>
              </a:rPr>
              <a:t>，图像像素取值要么为</a:t>
            </a:r>
            <a:r>
              <a:rPr lang="en-US" altLang="zh-CN" sz="1400" dirty="0">
                <a:solidFill>
                  <a:srgbClr val="000000"/>
                </a:solidFill>
                <a:latin typeface="微软雅黑" panose="020B0503020204020204" pitchFamily="34" charset="-122"/>
                <a:ea typeface="微软雅黑" panose="020B0503020204020204" pitchFamily="34" charset="-122"/>
              </a:rPr>
              <a:t>0</a:t>
            </a:r>
            <a:r>
              <a:rPr lang="zh-CN" altLang="en-US" sz="1400" dirty="0">
                <a:solidFill>
                  <a:srgbClr val="000000"/>
                </a:solidFill>
                <a:latin typeface="微软雅黑" panose="020B0503020204020204" pitchFamily="34" charset="-122"/>
                <a:ea typeface="微软雅黑" panose="020B0503020204020204" pitchFamily="34" charset="-122"/>
              </a:rPr>
              <a:t>（黑色），要么为</a:t>
            </a:r>
            <a:r>
              <a:rPr lang="en-US" altLang="zh-CN" sz="1400" dirty="0">
                <a:solidFill>
                  <a:srgbClr val="000000"/>
                </a:solidFill>
                <a:latin typeface="微软雅黑" panose="020B0503020204020204" pitchFamily="34" charset="-122"/>
                <a:ea typeface="微软雅黑" panose="020B0503020204020204" pitchFamily="34" charset="-122"/>
              </a:rPr>
              <a:t>1</a:t>
            </a:r>
            <a:r>
              <a:rPr lang="zh-CN" altLang="en-US" sz="1400" dirty="0">
                <a:solidFill>
                  <a:srgbClr val="000000"/>
                </a:solidFill>
                <a:latin typeface="微软雅黑" panose="020B0503020204020204" pitchFamily="34" charset="-122"/>
                <a:ea typeface="微软雅黑" panose="020B0503020204020204" pitchFamily="34" charset="-122"/>
              </a:rPr>
              <a:t>（白色）。</a:t>
            </a:r>
            <a:endParaRPr lang="zh-CN" altLang="en-US" sz="1400" dirty="0">
              <a:solidFill>
                <a:srgbClr val="000000"/>
              </a:solidFill>
              <a:latin typeface="微软雅黑" panose="020B0503020204020204" pitchFamily="34" charset="-122"/>
              <a:ea typeface="微软雅黑" panose="020B0503020204020204" pitchFamily="34" charset="-122"/>
            </a:endParaRPr>
          </a:p>
        </p:txBody>
      </p:sp>
      <p:graphicFrame>
        <p:nvGraphicFramePr>
          <p:cNvPr id="3" name="对象 -2147480067"/>
          <p:cNvGraphicFramePr>
            <a:graphicFrameLocks noChangeAspect="1"/>
          </p:cNvGraphicFramePr>
          <p:nvPr/>
        </p:nvGraphicFramePr>
        <p:xfrm>
          <a:off x="1131091" y="912277"/>
          <a:ext cx="1438652" cy="305754"/>
        </p:xfrm>
        <a:graphic>
          <a:graphicData uri="http://schemas.openxmlformats.org/presentationml/2006/ole">
            <mc:AlternateContent xmlns:mc="http://schemas.openxmlformats.org/markup-compatibility/2006">
              <mc:Choice xmlns:v="urn:schemas-microsoft-com:vml" Requires="v">
                <p:oleObj spid="_x0000_s3199" name="" r:id="rId2" imgW="1028065" imgH="215900" progId="Equation.DSMT4">
                  <p:embed/>
                </p:oleObj>
              </mc:Choice>
              <mc:Fallback>
                <p:oleObj name="" r:id="rId2" imgW="1028065" imgH="215900" progId="Equation.DSMT4">
                  <p:embed/>
                  <p:pic>
                    <p:nvPicPr>
                      <p:cNvPr id="0" name="对象 -2147480067"/>
                      <p:cNvPicPr/>
                      <p:nvPr/>
                    </p:nvPicPr>
                    <p:blipFill>
                      <a:blip r:embed="rId3"/>
                      <a:stretch>
                        <a:fillRect/>
                      </a:stretch>
                    </p:blipFill>
                    <p:spPr>
                      <a:xfrm>
                        <a:off x="1131091" y="912277"/>
                        <a:ext cx="1438652" cy="305754"/>
                      </a:xfrm>
                      <a:prstGeom prst="rect">
                        <a:avLst/>
                      </a:prstGeom>
                      <a:noFill/>
                      <a:ln w="38100">
                        <a:noFill/>
                        <a:miter/>
                      </a:ln>
                    </p:spPr>
                  </p:pic>
                </p:oleObj>
              </mc:Fallback>
            </mc:AlternateContent>
          </a:graphicData>
        </a:graphic>
      </p:graphicFrame>
      <p:graphicFrame>
        <p:nvGraphicFramePr>
          <p:cNvPr id="5" name="对象 -2147482440"/>
          <p:cNvGraphicFramePr>
            <a:graphicFrameLocks noChangeAspect="1"/>
          </p:cNvGraphicFramePr>
          <p:nvPr/>
        </p:nvGraphicFramePr>
        <p:xfrm>
          <a:off x="2658093" y="939355"/>
          <a:ext cx="1541728" cy="227048"/>
        </p:xfrm>
        <a:graphic>
          <a:graphicData uri="http://schemas.openxmlformats.org/presentationml/2006/ole">
            <mc:AlternateContent xmlns:mc="http://schemas.openxmlformats.org/markup-compatibility/2006">
              <mc:Choice xmlns:v="urn:schemas-microsoft-com:vml" Requires="v">
                <p:oleObj spid="_x0000_s3200" name="" r:id="rId4" imgW="1434465" imgH="165100" progId="Equation.DSMT4">
                  <p:embed/>
                </p:oleObj>
              </mc:Choice>
              <mc:Fallback>
                <p:oleObj name="" r:id="rId4" imgW="1434465" imgH="165100" progId="Equation.DSMT4">
                  <p:embed/>
                  <p:pic>
                    <p:nvPicPr>
                      <p:cNvPr id="0" name="对象 -2147482440"/>
                      <p:cNvPicPr/>
                      <p:nvPr/>
                    </p:nvPicPr>
                    <p:blipFill>
                      <a:blip r:embed="rId5"/>
                      <a:stretch>
                        <a:fillRect/>
                      </a:stretch>
                    </p:blipFill>
                    <p:spPr>
                      <a:xfrm>
                        <a:off x="2658093" y="939355"/>
                        <a:ext cx="1541728" cy="227048"/>
                      </a:xfrm>
                      <a:prstGeom prst="rect">
                        <a:avLst/>
                      </a:prstGeom>
                      <a:noFill/>
                      <a:ln w="38100">
                        <a:noFill/>
                        <a:miter/>
                      </a:ln>
                    </p:spPr>
                  </p:pic>
                </p:oleObj>
              </mc:Fallback>
            </mc:AlternateContent>
          </a:graphicData>
        </a:graphic>
      </p:graphicFrame>
      <p:graphicFrame>
        <p:nvGraphicFramePr>
          <p:cNvPr id="7" name="对象 -2147482439"/>
          <p:cNvGraphicFramePr>
            <a:graphicFrameLocks noChangeAspect="1"/>
          </p:cNvGraphicFramePr>
          <p:nvPr/>
        </p:nvGraphicFramePr>
        <p:xfrm>
          <a:off x="5050129" y="895256"/>
          <a:ext cx="995749" cy="322775"/>
        </p:xfrm>
        <a:graphic>
          <a:graphicData uri="http://schemas.openxmlformats.org/presentationml/2006/ole">
            <mc:AlternateContent xmlns:mc="http://schemas.openxmlformats.org/markup-compatibility/2006">
              <mc:Choice xmlns:v="urn:schemas-microsoft-com:vml" Requires="v">
                <p:oleObj spid="_x0000_s3201" name="" r:id="rId6" imgW="965200" imgH="241300" progId="Equation.DSMT4">
                  <p:embed/>
                </p:oleObj>
              </mc:Choice>
              <mc:Fallback>
                <p:oleObj name="" r:id="rId6" imgW="965200" imgH="241300" progId="Equation.DSMT4">
                  <p:embed/>
                  <p:pic>
                    <p:nvPicPr>
                      <p:cNvPr id="0" name="对象 -2147482439"/>
                      <p:cNvPicPr/>
                      <p:nvPr/>
                    </p:nvPicPr>
                    <p:blipFill>
                      <a:blip r:embed="rId7"/>
                      <a:stretch>
                        <a:fillRect/>
                      </a:stretch>
                    </p:blipFill>
                    <p:spPr>
                      <a:xfrm>
                        <a:off x="5050129" y="895256"/>
                        <a:ext cx="995749" cy="322775"/>
                      </a:xfrm>
                      <a:prstGeom prst="rect">
                        <a:avLst/>
                      </a:prstGeom>
                      <a:noFill/>
                      <a:ln w="38100">
                        <a:noFill/>
                        <a:miter/>
                      </a:ln>
                    </p:spPr>
                  </p:pic>
                </p:oleObj>
              </mc:Fallback>
            </mc:AlternateContent>
          </a:graphicData>
        </a:graphic>
      </p:graphicFrame>
      <p:sp>
        <p:nvSpPr>
          <p:cNvPr id="51" name="文本框 50"/>
          <p:cNvSpPr txBox="1"/>
          <p:nvPr/>
        </p:nvSpPr>
        <p:spPr>
          <a:xfrm>
            <a:off x="336398" y="1840344"/>
            <a:ext cx="2857500" cy="375103"/>
          </a:xfrm>
          <a:prstGeom prst="rect">
            <a:avLst/>
          </a:prstGeom>
        </p:spPr>
        <p:txBody>
          <a:bodyPr>
            <a:spAutoFit/>
          </a:bodyPr>
          <a:lstStyle/>
          <a:p>
            <a:pPr algn="just" defTabSz="149860">
              <a:lnSpc>
                <a:spcPct val="150000"/>
              </a:lnSpc>
              <a:spcAft>
                <a:spcPts val="115"/>
              </a:spcAft>
            </a:pPr>
            <a:r>
              <a:rPr lang="en-US" altLang="zh-CN" sz="1400" b="1" dirty="0" err="1">
                <a:solidFill>
                  <a:schemeClr val="accent1">
                    <a:lumMod val="50000"/>
                  </a:schemeClr>
                </a:solidFill>
                <a:latin typeface="微软雅黑" panose="020B0503020204020204" pitchFamily="34" charset="-122"/>
                <a:ea typeface="微软雅黑" panose="020B0503020204020204" pitchFamily="34" charset="-122"/>
              </a:rPr>
              <a:t>数字灰度图像</a:t>
            </a:r>
            <a:endParaRPr lang="zh-CN" altLang="en-US" sz="1000" b="1" dirty="0">
              <a:solidFill>
                <a:srgbClr val="000000"/>
              </a:solidFill>
              <a:latin typeface="宋体" panose="02010600030101010101" pitchFamily="2" charset="-122"/>
              <a:ea typeface="宋体" panose="02010600030101010101" pitchFamily="2" charset="-122"/>
            </a:endParaRPr>
          </a:p>
        </p:txBody>
      </p:sp>
      <p:sp>
        <p:nvSpPr>
          <p:cNvPr id="52" name="文本框 51"/>
          <p:cNvSpPr txBox="1"/>
          <p:nvPr/>
        </p:nvSpPr>
        <p:spPr>
          <a:xfrm>
            <a:off x="165378" y="2128188"/>
            <a:ext cx="6571598" cy="1431965"/>
          </a:xfrm>
          <a:prstGeom prst="rect">
            <a:avLst/>
          </a:prstGeom>
        </p:spPr>
        <p:txBody>
          <a:bodyPr wrap="square">
            <a:noAutofit/>
          </a:bodyPr>
          <a:lstStyle/>
          <a:p>
            <a:pPr algn="just" defTabSz="149860">
              <a:lnSpc>
                <a:spcPct val="150000"/>
              </a:lnSpc>
              <a:spcAft>
                <a:spcPts val="115"/>
              </a:spcAft>
            </a:pPr>
            <a:r>
              <a:rPr lang="en-US" altLang="zh-CN" sz="1125"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rPr>
              <a:t>一幅数字灰度图像表示为</a:t>
            </a:r>
            <a:r>
              <a:rPr lang="en-US" altLang="zh-CN" sz="1400"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rPr>
              <a:t>，</a:t>
            </a:r>
            <a:r>
              <a:rPr lang="en-US" altLang="zh-CN" sz="1400"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rPr>
              <a:t>，其像素</a:t>
            </a:r>
            <a:endParaRPr lang="zh-CN" altLang="en-US" sz="1400" dirty="0">
              <a:solidFill>
                <a:srgbClr val="000000"/>
              </a:solidFill>
              <a:latin typeface="微软雅黑" panose="020B0503020204020204" pitchFamily="34" charset="-122"/>
              <a:ea typeface="微软雅黑" panose="020B0503020204020204" pitchFamily="34" charset="-122"/>
            </a:endParaRPr>
          </a:p>
          <a:p>
            <a:pPr algn="just" defTabSz="149860">
              <a:lnSpc>
                <a:spcPct val="150000"/>
              </a:lnSpc>
              <a:spcAft>
                <a:spcPts val="115"/>
              </a:spcAft>
            </a:pPr>
            <a:r>
              <a:rPr lang="zh-CN" altLang="en-US" sz="1400" dirty="0">
                <a:solidFill>
                  <a:srgbClr val="000000"/>
                </a:solidFill>
                <a:latin typeface="微软雅黑" panose="020B0503020204020204" pitchFamily="34" charset="-122"/>
                <a:ea typeface="微软雅黑" panose="020B0503020204020204" pitchFamily="34" charset="-122"/>
              </a:rPr>
              <a:t>此时</a:t>
            </a:r>
            <a:r>
              <a:rPr lang="en-US" altLang="zh-CN" sz="1400" dirty="0">
                <a:solidFill>
                  <a:srgbClr val="000000"/>
                </a:solidFill>
                <a:latin typeface="微软雅黑" panose="020B0503020204020204" pitchFamily="34" charset="-122"/>
                <a:ea typeface="微软雅黑" panose="020B0503020204020204" pitchFamily="34" charset="-122"/>
              </a:rPr>
              <a:t>B</a:t>
            </a:r>
            <a:r>
              <a:rPr lang="zh-CN" altLang="en-US" sz="1400" dirty="0">
                <a:solidFill>
                  <a:srgbClr val="000000"/>
                </a:solidFill>
                <a:latin typeface="微软雅黑" panose="020B0503020204020204" pitchFamily="34" charset="-122"/>
                <a:ea typeface="微软雅黑" panose="020B0503020204020204" pitchFamily="34" charset="-122"/>
              </a:rPr>
              <a:t>表示像素的量化比特数，通常取</a:t>
            </a:r>
            <a:r>
              <a:rPr lang="en-US" altLang="zh-CN" sz="1400" dirty="0">
                <a:solidFill>
                  <a:srgbClr val="000000"/>
                </a:solidFill>
                <a:latin typeface="微软雅黑" panose="020B0503020204020204" pitchFamily="34" charset="-122"/>
                <a:ea typeface="微软雅黑" panose="020B0503020204020204" pitchFamily="34" charset="-122"/>
              </a:rPr>
              <a:t>B=8</a:t>
            </a:r>
            <a:r>
              <a:rPr lang="zh-CN" altLang="en-US" sz="1400" dirty="0">
                <a:solidFill>
                  <a:srgbClr val="000000"/>
                </a:solidFill>
                <a:latin typeface="微软雅黑" panose="020B0503020204020204" pitchFamily="34" charset="-122"/>
                <a:ea typeface="微软雅黑" panose="020B0503020204020204" pitchFamily="34" charset="-122"/>
              </a:rPr>
              <a:t>，此时灰度的等级</a:t>
            </a:r>
            <a:r>
              <a:rPr lang="en-US" altLang="zh-CN" sz="1400"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rPr>
              <a:t>，</a:t>
            </a:r>
            <a:r>
              <a:rPr lang="en-US" altLang="zh-CN" sz="1400" dirty="0">
                <a:solidFill>
                  <a:srgbClr val="000000"/>
                </a:solidFill>
                <a:latin typeface="微软雅黑" panose="020B0503020204020204" pitchFamily="34" charset="-122"/>
                <a:ea typeface="微软雅黑" panose="020B0503020204020204" pitchFamily="34" charset="-122"/>
              </a:rPr>
              <a:t>0</a:t>
            </a:r>
            <a:r>
              <a:rPr lang="zh-CN" altLang="en-US" sz="1400" dirty="0">
                <a:solidFill>
                  <a:srgbClr val="000000"/>
                </a:solidFill>
                <a:latin typeface="微软雅黑" panose="020B0503020204020204" pitchFamily="34" charset="-122"/>
                <a:ea typeface="微软雅黑" panose="020B0503020204020204" pitchFamily="34" charset="-122"/>
              </a:rPr>
              <a:t>表示最灰度等级（最黑），</a:t>
            </a:r>
            <a:r>
              <a:rPr lang="en-US" altLang="zh-CN" sz="1400" dirty="0">
                <a:solidFill>
                  <a:srgbClr val="000000"/>
                </a:solidFill>
                <a:latin typeface="微软雅黑" panose="020B0503020204020204" pitchFamily="34" charset="-122"/>
                <a:ea typeface="微软雅黑" panose="020B0503020204020204" pitchFamily="34" charset="-122"/>
              </a:rPr>
              <a:t>255</a:t>
            </a:r>
            <a:r>
              <a:rPr lang="zh-CN" altLang="en-US" sz="1400" dirty="0">
                <a:solidFill>
                  <a:srgbClr val="000000"/>
                </a:solidFill>
                <a:latin typeface="微软雅黑" panose="020B0503020204020204" pitchFamily="34" charset="-122"/>
                <a:ea typeface="微软雅黑" panose="020B0503020204020204" pitchFamily="34" charset="-122"/>
              </a:rPr>
              <a:t>表示最大灰度等级（最亮）。</a:t>
            </a:r>
            <a:endParaRPr lang="en-US" altLang="zh-CN" sz="1400" dirty="0">
              <a:solidFill>
                <a:srgbClr val="000000"/>
              </a:solidFill>
              <a:latin typeface="微软雅黑" panose="020B0503020204020204" pitchFamily="34" charset="-122"/>
              <a:ea typeface="微软雅黑" panose="020B0503020204020204" pitchFamily="34" charset="-122"/>
            </a:endParaRPr>
          </a:p>
        </p:txBody>
      </p:sp>
      <p:graphicFrame>
        <p:nvGraphicFramePr>
          <p:cNvPr id="9" name="对象 -2147482438"/>
          <p:cNvGraphicFramePr>
            <a:graphicFrameLocks noChangeAspect="1"/>
          </p:cNvGraphicFramePr>
          <p:nvPr/>
        </p:nvGraphicFramePr>
        <p:xfrm>
          <a:off x="2501183" y="2215726"/>
          <a:ext cx="846007" cy="274149"/>
        </p:xfrm>
        <a:graphic>
          <a:graphicData uri="http://schemas.openxmlformats.org/presentationml/2006/ole">
            <mc:AlternateContent xmlns:mc="http://schemas.openxmlformats.org/markup-compatibility/2006">
              <mc:Choice xmlns:v="urn:schemas-microsoft-com:vml" Requires="v">
                <p:oleObj spid="_x0000_s3202" name="" r:id="rId8" imgW="965200" imgH="241300" progId="Equation.DSMT4">
                  <p:embed/>
                </p:oleObj>
              </mc:Choice>
              <mc:Fallback>
                <p:oleObj name="" r:id="rId8" imgW="965200" imgH="241300" progId="Equation.DSMT4">
                  <p:embed/>
                  <p:pic>
                    <p:nvPicPr>
                      <p:cNvPr id="0" name="对象 -2147482438"/>
                      <p:cNvPicPr/>
                      <p:nvPr/>
                    </p:nvPicPr>
                    <p:blipFill>
                      <a:blip r:embed="rId9"/>
                      <a:stretch>
                        <a:fillRect/>
                      </a:stretch>
                    </p:blipFill>
                    <p:spPr>
                      <a:xfrm>
                        <a:off x="2501183" y="2215726"/>
                        <a:ext cx="846007" cy="274149"/>
                      </a:xfrm>
                      <a:prstGeom prst="rect">
                        <a:avLst/>
                      </a:prstGeom>
                      <a:noFill/>
                      <a:ln w="38100">
                        <a:noFill/>
                        <a:miter/>
                      </a:ln>
                    </p:spPr>
                  </p:pic>
                </p:oleObj>
              </mc:Fallback>
            </mc:AlternateContent>
          </a:graphicData>
        </a:graphic>
      </p:graphicFrame>
      <p:graphicFrame>
        <p:nvGraphicFramePr>
          <p:cNvPr id="11" name="对象 -2147482437"/>
          <p:cNvGraphicFramePr>
            <a:graphicFrameLocks noChangeAspect="1"/>
          </p:cNvGraphicFramePr>
          <p:nvPr/>
        </p:nvGraphicFramePr>
        <p:xfrm>
          <a:off x="3428643" y="2246622"/>
          <a:ext cx="1513152" cy="243253"/>
        </p:xfrm>
        <a:graphic>
          <a:graphicData uri="http://schemas.openxmlformats.org/presentationml/2006/ole">
            <mc:AlternateContent xmlns:mc="http://schemas.openxmlformats.org/markup-compatibility/2006">
              <mc:Choice xmlns:v="urn:schemas-microsoft-com:vml" Requires="v">
                <p:oleObj spid="_x0000_s3203" name="" r:id="rId10" imgW="1434465" imgH="165100" progId="Equation.DSMT4">
                  <p:embed/>
                </p:oleObj>
              </mc:Choice>
              <mc:Fallback>
                <p:oleObj name="" r:id="rId10" imgW="1434465" imgH="165100" progId="Equation.DSMT4">
                  <p:embed/>
                  <p:pic>
                    <p:nvPicPr>
                      <p:cNvPr id="0" name="对象 -2147482437"/>
                      <p:cNvPicPr/>
                      <p:nvPr/>
                    </p:nvPicPr>
                    <p:blipFill>
                      <a:blip r:embed="rId11"/>
                      <a:stretch>
                        <a:fillRect/>
                      </a:stretch>
                    </p:blipFill>
                    <p:spPr>
                      <a:xfrm>
                        <a:off x="3428643" y="2246622"/>
                        <a:ext cx="1513152" cy="243253"/>
                      </a:xfrm>
                      <a:prstGeom prst="rect">
                        <a:avLst/>
                      </a:prstGeom>
                      <a:noFill/>
                      <a:ln w="38100">
                        <a:noFill/>
                        <a:miter/>
                      </a:ln>
                    </p:spPr>
                  </p:pic>
                </p:oleObj>
              </mc:Fallback>
            </mc:AlternateContent>
          </a:graphicData>
        </a:graphic>
      </p:graphicFrame>
      <p:graphicFrame>
        <p:nvGraphicFramePr>
          <p:cNvPr id="56" name="对象 55"/>
          <p:cNvGraphicFramePr>
            <a:graphicFrameLocks noChangeAspect="1"/>
          </p:cNvGraphicFramePr>
          <p:nvPr/>
        </p:nvGraphicFramePr>
        <p:xfrm>
          <a:off x="5615720" y="2238922"/>
          <a:ext cx="1202709" cy="258652"/>
        </p:xfrm>
        <a:graphic>
          <a:graphicData uri="http://schemas.openxmlformats.org/presentationml/2006/ole">
            <mc:AlternateContent xmlns:mc="http://schemas.openxmlformats.org/markup-compatibility/2006">
              <mc:Choice xmlns:v="urn:schemas-microsoft-com:vml" Requires="v">
                <p:oleObj spid="_x0000_s3204" name="" r:id="rId12" imgW="1447165" imgH="215900" progId="Equation.DSMT4">
                  <p:embed/>
                </p:oleObj>
              </mc:Choice>
              <mc:Fallback>
                <p:oleObj name="" r:id="rId12" imgW="1447165" imgH="215900" progId="Equation.DSMT4">
                  <p:embed/>
                  <p:pic>
                    <p:nvPicPr>
                      <p:cNvPr id="0" name="对象 55"/>
                      <p:cNvPicPr/>
                      <p:nvPr/>
                    </p:nvPicPr>
                    <p:blipFill>
                      <a:blip r:embed="rId13"/>
                      <a:stretch>
                        <a:fillRect/>
                      </a:stretch>
                    </p:blipFill>
                    <p:spPr>
                      <a:xfrm>
                        <a:off x="5615720" y="2238922"/>
                        <a:ext cx="1202709" cy="258652"/>
                      </a:xfrm>
                      <a:prstGeom prst="rect">
                        <a:avLst/>
                      </a:prstGeom>
                      <a:noFill/>
                      <a:ln w="38100">
                        <a:noFill/>
                        <a:miter/>
                      </a:ln>
                    </p:spPr>
                  </p:pic>
                </p:oleObj>
              </mc:Fallback>
            </mc:AlternateContent>
          </a:graphicData>
        </a:graphic>
      </p:graphicFrame>
      <p:graphicFrame>
        <p:nvGraphicFramePr>
          <p:cNvPr id="15" name="对象 -2147482433"/>
          <p:cNvGraphicFramePr>
            <a:graphicFrameLocks noChangeAspect="1"/>
          </p:cNvGraphicFramePr>
          <p:nvPr/>
        </p:nvGraphicFramePr>
        <p:xfrm>
          <a:off x="5049917" y="2561063"/>
          <a:ext cx="1081686" cy="244796"/>
        </p:xfrm>
        <a:graphic>
          <a:graphicData uri="http://schemas.openxmlformats.org/presentationml/2006/ole">
            <mc:AlternateContent xmlns:mc="http://schemas.openxmlformats.org/markup-compatibility/2006">
              <mc:Choice xmlns:v="urn:schemas-microsoft-com:vml" Requires="v">
                <p:oleObj spid="_x0000_s3205" name="" r:id="rId14" imgW="825500" imgH="190500" progId="Equation.DSMT4">
                  <p:embed/>
                </p:oleObj>
              </mc:Choice>
              <mc:Fallback>
                <p:oleObj name="" r:id="rId14" imgW="825500" imgH="190500" progId="Equation.DSMT4">
                  <p:embed/>
                  <p:pic>
                    <p:nvPicPr>
                      <p:cNvPr id="0" name="对象 -2147482433"/>
                      <p:cNvPicPr/>
                      <p:nvPr/>
                    </p:nvPicPr>
                    <p:blipFill>
                      <a:blip r:embed="rId15"/>
                      <a:stretch>
                        <a:fillRect/>
                      </a:stretch>
                    </p:blipFill>
                    <p:spPr>
                      <a:xfrm>
                        <a:off x="5049917" y="2561063"/>
                        <a:ext cx="1081686" cy="244796"/>
                      </a:xfrm>
                      <a:prstGeom prst="rect">
                        <a:avLst/>
                      </a:prstGeom>
                      <a:noFill/>
                      <a:ln w="38100">
                        <a:noFill/>
                        <a:miter/>
                      </a:ln>
                    </p:spPr>
                  </p:pic>
                </p:oleObj>
              </mc:Fallback>
            </mc:AlternateContent>
          </a:graphicData>
        </a:graphic>
      </p:graphicFrame>
      <p:pic>
        <p:nvPicPr>
          <p:cNvPr id="59" name="图片 182"/>
          <p:cNvPicPr>
            <a:picLocks noChangeAspect="1" noChangeArrowheads="1"/>
          </p:cNvPicPr>
          <p:nvPr/>
        </p:nvPicPr>
        <p:blipFill>
          <a:blip r:embed="rId16" cstate="print"/>
          <a:srcRect/>
          <a:stretch>
            <a:fillRect/>
          </a:stretch>
        </p:blipFill>
        <p:spPr>
          <a:xfrm>
            <a:off x="572403" y="3379663"/>
            <a:ext cx="1259086" cy="1259086"/>
          </a:xfrm>
          <a:prstGeom prst="rect">
            <a:avLst/>
          </a:prstGeom>
          <a:noFill/>
          <a:ln w="9525">
            <a:noFill/>
            <a:miter lim="800000"/>
            <a:headEnd/>
            <a:tailEnd/>
          </a:ln>
        </p:spPr>
      </p:pic>
      <p:pic>
        <p:nvPicPr>
          <p:cNvPr id="185" name="图片 185"/>
          <p:cNvPicPr>
            <a:picLocks noChangeAspect="1" noChangeArrowheads="1"/>
          </p:cNvPicPr>
          <p:nvPr/>
        </p:nvPicPr>
        <p:blipFill>
          <a:blip r:embed="rId17" cstate="print"/>
          <a:srcRect/>
          <a:stretch>
            <a:fillRect/>
          </a:stretch>
        </p:blipFill>
        <p:spPr>
          <a:xfrm>
            <a:off x="3194338" y="3486479"/>
            <a:ext cx="3171023" cy="1101032"/>
          </a:xfrm>
          <a:prstGeom prst="rect">
            <a:avLst/>
          </a:prstGeom>
          <a:noFill/>
          <a:ln w="9525">
            <a:noFill/>
            <a:miter lim="800000"/>
            <a:headEnd/>
            <a:tailEnd/>
          </a:ln>
        </p:spPr>
      </p:pic>
      <p:sp>
        <p:nvSpPr>
          <p:cNvPr id="60" name="文本框 59"/>
          <p:cNvSpPr txBox="1"/>
          <p:nvPr/>
        </p:nvSpPr>
        <p:spPr>
          <a:xfrm>
            <a:off x="2027023" y="4588116"/>
            <a:ext cx="602438" cy="248209"/>
          </a:xfrm>
          <a:prstGeom prst="rect">
            <a:avLst/>
          </a:prstGeom>
          <a:noFill/>
        </p:spPr>
        <p:txBody>
          <a:bodyPr wrap="square" rtlCol="0">
            <a:spAutoFit/>
          </a:bodyPr>
          <a:lstStyle/>
          <a:p>
            <a:r>
              <a:rPr lang="zh-CN" altLang="en-US" sz="1015"/>
              <a:t>（</a:t>
            </a:r>
            <a:r>
              <a:rPr lang="en-US" altLang="zh-CN" sz="1015"/>
              <a:t>a</a:t>
            </a:r>
            <a:r>
              <a:rPr lang="zh-CN" altLang="en-US" sz="1015"/>
              <a:t>）</a:t>
            </a:r>
            <a:endParaRPr lang="zh-CN" altLang="en-US" sz="1015"/>
          </a:p>
        </p:txBody>
      </p:sp>
      <p:sp>
        <p:nvSpPr>
          <p:cNvPr id="61" name="文本框 60"/>
          <p:cNvSpPr txBox="1"/>
          <p:nvPr/>
        </p:nvSpPr>
        <p:spPr>
          <a:xfrm>
            <a:off x="4575913" y="4522037"/>
            <a:ext cx="602438" cy="248209"/>
          </a:xfrm>
          <a:prstGeom prst="rect">
            <a:avLst/>
          </a:prstGeom>
          <a:noFill/>
        </p:spPr>
        <p:txBody>
          <a:bodyPr wrap="square" rtlCol="0">
            <a:spAutoFit/>
          </a:bodyPr>
          <a:lstStyle/>
          <a:p>
            <a:r>
              <a:rPr lang="zh-CN" altLang="en-US" sz="1015"/>
              <a:t>（</a:t>
            </a:r>
            <a:r>
              <a:rPr lang="en-US" altLang="zh-CN" sz="1015"/>
              <a:t>b</a:t>
            </a:r>
            <a:r>
              <a:rPr lang="zh-CN" altLang="en-US" sz="1015"/>
              <a:t>）</a:t>
            </a:r>
            <a:endParaRPr lang="zh-CN" altLang="en-US" sz="1015"/>
          </a:p>
        </p:txBody>
      </p:sp>
      <p:sp>
        <p:nvSpPr>
          <p:cNvPr id="21" name="文本框 20"/>
          <p:cNvSpPr txBox="1"/>
          <p:nvPr/>
        </p:nvSpPr>
        <p:spPr>
          <a:xfrm>
            <a:off x="5441950" y="189655"/>
            <a:ext cx="1057846"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数学表示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ustDataLst>
      <p:tags r:id="rId18"/>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Grp="1"/>
          </p:cNvSpPr>
          <p:nvPr>
            <p:ph type="ctrTitle" idx="16385"/>
            <p:custDataLst>
              <p:tags r:id="rId1"/>
            </p:custDataLst>
          </p:nvPr>
        </p:nvSpPr>
        <p:spPr>
          <a:xfrm>
            <a:off x="804072" y="195651"/>
            <a:ext cx="4103689" cy="246221"/>
          </a:xfrm>
          <a:noFill/>
        </p:spPr>
        <p:txBody>
          <a:bodyPr wrap="none" rtlCol="0">
            <a:spAutoFit/>
          </a:bodyPr>
          <a:lstStyle/>
          <a:p>
            <a:pPr lvl="0" algn="ctr">
              <a:lnSpc>
                <a:spcPct val="100000"/>
              </a:lnSpc>
              <a:buClrTx/>
              <a:buSzTx/>
              <a:buFontTx/>
            </a:pPr>
            <a:r>
              <a:rPr lang="zh-CN" altLang="en-US" sz="1600" b="1" dirty="0">
                <a:solidFill>
                  <a:srgbClr val="000066"/>
                </a:solidFill>
                <a:latin typeface="微软雅黑" panose="020B0503020204020204" pitchFamily="34" charset="-122"/>
                <a:ea typeface="微软雅黑" panose="020B0503020204020204" pitchFamily="34" charset="-122"/>
                <a:cs typeface="+mn-cs"/>
                <a:sym typeface="+mn-ea"/>
              </a:rPr>
              <a:t>数字图像表示与常用概念：数字图像基本类型</a:t>
            </a:r>
            <a:endPar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mn-cs"/>
              <a:sym typeface="+mn-ea"/>
            </a:endParaRPr>
          </a:p>
        </p:txBody>
      </p:sp>
      <p:sp>
        <p:nvSpPr>
          <p:cNvPr id="13" name="Slide Number Placeholder 3"/>
          <p:cNvSpPr>
            <a:spLocks noGrp="1"/>
          </p:cNvSpPr>
          <p:nvPr>
            <p:ph type="sldNum" sz="quarter" idx="12"/>
          </p:nvPr>
        </p:nvSpPr>
        <p:spPr/>
        <p:txBody>
          <a:bodyPr/>
          <a:lstStyle/>
          <a:p>
            <a:fld id="{48F63A3B-78C7-47BE-AE5E-E10140E04643}" type="slidenum">
              <a:rPr lang="en-US" dirty="0"/>
            </a:fld>
            <a:endParaRPr lang="en-US" dirty="0"/>
          </a:p>
        </p:txBody>
      </p:sp>
      <p:sp>
        <p:nvSpPr>
          <p:cNvPr id="16" name="文本框 15"/>
          <p:cNvSpPr txBox="1"/>
          <p:nvPr/>
        </p:nvSpPr>
        <p:spPr>
          <a:xfrm>
            <a:off x="200056" y="410051"/>
            <a:ext cx="6620554" cy="3046095"/>
          </a:xfrm>
          <a:prstGeom prst="rect">
            <a:avLst/>
          </a:prstGeom>
        </p:spPr>
        <p:txBody>
          <a:bodyPr wrap="square">
            <a:spAutoFit/>
          </a:bodyPr>
          <a:lstStyle/>
          <a:p>
            <a:pPr indent="150495" defTabSz="149860">
              <a:lnSpc>
                <a:spcPct val="150000"/>
              </a:lnSpc>
              <a:spcAft>
                <a:spcPct val="0"/>
              </a:spcAft>
            </a:pP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多光谱和高光谱图像</a:t>
            </a:r>
            <a:endParaRPr lang="zh-CN" altLang="en-US" sz="1600" b="1" dirty="0">
              <a:solidFill>
                <a:schemeClr val="accent1">
                  <a:lumMod val="50000"/>
                </a:schemeClr>
              </a:solidFill>
              <a:latin typeface="微软雅黑" panose="020B0503020204020204" pitchFamily="34" charset="-122"/>
              <a:ea typeface="微软雅黑" panose="020B0503020204020204" pitchFamily="34" charset="-122"/>
            </a:endParaRPr>
          </a:p>
          <a:p>
            <a:pPr indent="150495" defTabSz="149860">
              <a:lnSpc>
                <a:spcPct val="150000"/>
              </a:lnSpc>
              <a:spcAft>
                <a:spcPct val="0"/>
              </a:spcAft>
            </a:pPr>
            <a:r>
              <a:rPr lang="en-US" altLang="zh-CN" sz="1400"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rPr>
              <a:t>多光谱和高光谱图像可以看作是普通彩色图像的广义形式，均属于多通道（</a:t>
            </a:r>
            <a:r>
              <a:rPr lang="en-US" altLang="zh-CN" sz="1400" dirty="0">
                <a:solidFill>
                  <a:srgbClr val="000000"/>
                </a:solidFill>
                <a:latin typeface="微软雅黑" panose="020B0503020204020204" pitchFamily="34" charset="-122"/>
                <a:ea typeface="微软雅黑" panose="020B0503020204020204" pitchFamily="34" charset="-122"/>
              </a:rPr>
              <a:t>Multi-Channel</a:t>
            </a:r>
            <a:r>
              <a:rPr lang="zh-CN" altLang="en-US" sz="1400" dirty="0">
                <a:solidFill>
                  <a:srgbClr val="000000"/>
                </a:solidFill>
                <a:latin typeface="微软雅黑" panose="020B0503020204020204" pitchFamily="34" charset="-122"/>
                <a:ea typeface="微软雅黑" panose="020B0503020204020204" pitchFamily="34" charset="-122"/>
              </a:rPr>
              <a:t>）图像。特别是高光谱图像，蕴含了</a:t>
            </a:r>
            <a:r>
              <a:rPr lang="zh-CN" altLang="en-US" sz="1400" b="1" dirty="0">
                <a:latin typeface="微软雅黑" panose="020B0503020204020204" pitchFamily="34" charset="-122"/>
                <a:ea typeface="微软雅黑" panose="020B0503020204020204" pitchFamily="34" charset="-122"/>
              </a:rPr>
              <a:t>丰富的空间、辐射和光谱三重信息</a:t>
            </a:r>
            <a:r>
              <a:rPr lang="zh-CN" altLang="en-US" sz="1400" dirty="0">
                <a:solidFill>
                  <a:srgbClr val="000000"/>
                </a:solidFill>
                <a:latin typeface="微软雅黑" panose="020B0503020204020204" pitchFamily="34" charset="-122"/>
                <a:ea typeface="微软雅黑" panose="020B0503020204020204" pitchFamily="34" charset="-122"/>
              </a:rPr>
              <a:t>。其主要特点是</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图谱合一</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立方体</a:t>
            </a:r>
            <a:r>
              <a:rPr lang="zh-CN" altLang="en-US" sz="1400" dirty="0">
                <a:solidFill>
                  <a:srgbClr val="000000"/>
                </a:solidFill>
                <a:latin typeface="微软雅黑" panose="020B0503020204020204" pitchFamily="34" charset="-122"/>
                <a:ea typeface="微软雅黑" panose="020B0503020204020204" pitchFamily="34" charset="-122"/>
              </a:rPr>
              <a:t>数据，</a:t>
            </a:r>
            <a:endParaRPr lang="zh-CN" altLang="en-US" sz="1400" dirty="0">
              <a:solidFill>
                <a:srgbClr val="000000"/>
              </a:solidFill>
              <a:latin typeface="微软雅黑" panose="020B0503020204020204" pitchFamily="34" charset="-122"/>
              <a:ea typeface="微软雅黑" panose="020B0503020204020204" pitchFamily="34" charset="-122"/>
            </a:endParaRPr>
          </a:p>
          <a:p>
            <a:pPr marL="285750" indent="-285750" defTabSz="149860">
              <a:lnSpc>
                <a:spcPct val="150000"/>
              </a:lnSpc>
              <a:spcAft>
                <a:spcPct val="0"/>
              </a:spcAft>
              <a:buFont typeface="Wingdings" panose="05000000000000000000" charset="0"/>
              <a:buChar char="l"/>
            </a:pPr>
            <a:r>
              <a:rPr lang="zh-CN" altLang="en-US" sz="1400" dirty="0">
                <a:solidFill>
                  <a:srgbClr val="000000"/>
                </a:solidFill>
                <a:latin typeface="微软雅黑" panose="020B0503020204020204" pitchFamily="34" charset="-122"/>
                <a:ea typeface="微软雅黑" panose="020B0503020204020204" pitchFamily="34" charset="-122"/>
              </a:rPr>
              <a:t>由图像的两个空间方向维和光谱维等三个维度组成。</a:t>
            </a:r>
            <a:endParaRPr lang="zh-CN" altLang="en-US" sz="1400" dirty="0">
              <a:solidFill>
                <a:srgbClr val="000000"/>
              </a:solidFill>
              <a:latin typeface="微软雅黑" panose="020B0503020204020204" pitchFamily="34" charset="-122"/>
              <a:ea typeface="微软雅黑" panose="020B0503020204020204" pitchFamily="34" charset="-122"/>
            </a:endParaRPr>
          </a:p>
          <a:p>
            <a:pPr marL="285750" indent="-285750" defTabSz="149860">
              <a:lnSpc>
                <a:spcPct val="150000"/>
              </a:lnSpc>
              <a:spcAft>
                <a:spcPct val="0"/>
              </a:spcAft>
              <a:buFont typeface="Wingdings" panose="05000000000000000000" charset="0"/>
              <a:buChar char="l"/>
            </a:pPr>
            <a:r>
              <a:rPr lang="zh-CN" altLang="en-US" sz="1400" dirty="0">
                <a:solidFill>
                  <a:srgbClr val="000000"/>
                </a:solidFill>
                <a:latin typeface="微软雅黑" panose="020B0503020204020204" pitchFamily="34" charset="-122"/>
                <a:ea typeface="微软雅黑" panose="020B0503020204020204" pitchFamily="34" charset="-122"/>
              </a:rPr>
              <a:t>多光谱图像光谱不具备连续性</a:t>
            </a:r>
            <a:endParaRPr lang="zh-CN" altLang="en-US" sz="1400" dirty="0">
              <a:solidFill>
                <a:srgbClr val="000000"/>
              </a:solidFill>
              <a:latin typeface="微软雅黑" panose="020B0503020204020204" pitchFamily="34" charset="-122"/>
              <a:ea typeface="微软雅黑" panose="020B0503020204020204" pitchFamily="34" charset="-122"/>
            </a:endParaRPr>
          </a:p>
          <a:p>
            <a:pPr marL="285750" indent="-285750" defTabSz="149860">
              <a:lnSpc>
                <a:spcPct val="150000"/>
              </a:lnSpc>
              <a:spcAft>
                <a:spcPct val="0"/>
              </a:spcAft>
              <a:buFont typeface="Wingdings" panose="05000000000000000000" charset="0"/>
              <a:buChar char="l"/>
            </a:pPr>
            <a:r>
              <a:rPr lang="zh-CN" altLang="en-US" sz="1400" dirty="0">
                <a:solidFill>
                  <a:srgbClr val="000000"/>
                </a:solidFill>
                <a:latin typeface="微软雅黑" panose="020B0503020204020204" pitchFamily="34" charset="-122"/>
                <a:ea typeface="微软雅黑" panose="020B0503020204020204" pitchFamily="34" charset="-122"/>
              </a:rPr>
              <a:t>高光谱像元将对应一条</a:t>
            </a:r>
            <a:r>
              <a:rPr lang="en-US" altLang="zh-CN" sz="1400" dirty="0">
                <a:solidFill>
                  <a:srgbClr val="000000"/>
                </a:solidFill>
                <a:latin typeface="微软雅黑" panose="020B0503020204020204" pitchFamily="34" charset="-122"/>
                <a:ea typeface="微软雅黑" panose="020B0503020204020204" pitchFamily="34" charset="-122"/>
              </a:rPr>
              <a:t>“</a:t>
            </a:r>
            <a:r>
              <a:rPr lang="zh-CN" altLang="en-US" sz="1400" dirty="0">
                <a:solidFill>
                  <a:srgbClr val="000000"/>
                </a:solidFill>
                <a:latin typeface="微软雅黑" panose="020B0503020204020204" pitchFamily="34" charset="-122"/>
                <a:ea typeface="微软雅黑" panose="020B0503020204020204" pitchFamily="34" charset="-122"/>
              </a:rPr>
              <a:t>连续</a:t>
            </a:r>
            <a:r>
              <a:rPr lang="en-US" altLang="zh-CN" sz="1400" dirty="0">
                <a:solidFill>
                  <a:srgbClr val="000000"/>
                </a:solidFill>
                <a:latin typeface="微软雅黑" panose="020B0503020204020204" pitchFamily="34" charset="-122"/>
                <a:ea typeface="微软雅黑" panose="020B0503020204020204" pitchFamily="34" charset="-122"/>
              </a:rPr>
              <a:t>”</a:t>
            </a:r>
            <a:r>
              <a:rPr lang="zh-CN" altLang="en-US" sz="1400" dirty="0">
                <a:solidFill>
                  <a:srgbClr val="000000"/>
                </a:solidFill>
                <a:latin typeface="微软雅黑" panose="020B0503020204020204" pitchFamily="34" charset="-122"/>
                <a:ea typeface="微软雅黑" panose="020B0503020204020204" pitchFamily="34" charset="-122"/>
              </a:rPr>
              <a:t>（光谱在分辨率下不间断）的光谱曲线，记录了与场景中各个空间位置和该点材质性质（反射、吸收、辐射）等相关的电磁波辐射能量（与波长相关）。</a:t>
            </a:r>
            <a:r>
              <a:rPr lang="en-US" altLang="zh-CN" sz="1400" dirty="0">
                <a:solidFill>
                  <a:srgbClr val="000000"/>
                </a:solidFill>
                <a:latin typeface="微软雅黑" panose="020B0503020204020204" pitchFamily="34" charset="-122"/>
                <a:ea typeface="微软雅黑" panose="020B0503020204020204" pitchFamily="34" charset="-122"/>
              </a:rPr>
              <a:t>  </a:t>
            </a:r>
            <a:endParaRPr lang="en-US" altLang="zh-CN" sz="1400" dirty="0">
              <a:solidFill>
                <a:srgbClr val="000000"/>
              </a:solidFill>
              <a:latin typeface="微软雅黑" panose="020B0503020204020204" pitchFamily="34" charset="-122"/>
              <a:ea typeface="微软雅黑" panose="020B0503020204020204" pitchFamily="34" charset="-122"/>
            </a:endParaRPr>
          </a:p>
        </p:txBody>
      </p:sp>
      <p:pic>
        <p:nvPicPr>
          <p:cNvPr id="35" name="图片 895" descr="Fig.2.7.PNG"/>
          <p:cNvPicPr>
            <a:picLocks noChangeAspect="1" noChangeArrowheads="1"/>
          </p:cNvPicPr>
          <p:nvPr/>
        </p:nvPicPr>
        <p:blipFill>
          <a:blip r:embed="rId2" cstate="print"/>
          <a:srcRect/>
          <a:stretch>
            <a:fillRect/>
          </a:stretch>
        </p:blipFill>
        <p:spPr>
          <a:xfrm>
            <a:off x="2004810" y="3347246"/>
            <a:ext cx="2735279" cy="1341746"/>
          </a:xfrm>
          <a:prstGeom prst="rect">
            <a:avLst/>
          </a:prstGeom>
          <a:noFill/>
          <a:ln w="9525">
            <a:noFill/>
            <a:miter lim="800000"/>
            <a:headEnd/>
            <a:tailEnd/>
          </a:ln>
        </p:spPr>
      </p:pic>
      <p:sp>
        <p:nvSpPr>
          <p:cNvPr id="5" name="文本框 4"/>
          <p:cNvSpPr txBox="1"/>
          <p:nvPr/>
        </p:nvSpPr>
        <p:spPr>
          <a:xfrm>
            <a:off x="1725573" y="4624629"/>
            <a:ext cx="3396139" cy="415409"/>
          </a:xfrm>
          <a:prstGeom prst="rect">
            <a:avLst/>
          </a:prstGeom>
        </p:spPr>
        <p:txBody>
          <a:bodyPr wrap="square">
            <a:noAutofit/>
          </a:bodyPr>
          <a:lstStyle/>
          <a:p>
            <a:pPr algn="ctr" defTabSz="149860">
              <a:lnSpc>
                <a:spcPct val="150000"/>
              </a:lnSpc>
              <a:spcAft>
                <a:spcPct val="0"/>
              </a:spcAft>
            </a:pPr>
            <a:r>
              <a:rPr lang="zh-CN" altLang="en-US"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gn="ctr" defTabSz="149860">
              <a:lnSpc>
                <a:spcPct val="150000"/>
              </a:lnSpc>
              <a:spcAft>
                <a:spcPct val="0"/>
              </a:spcAft>
            </a:pPr>
            <a:r>
              <a:rPr lang="zh-CN" altLang="en-US"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高光谱与多光谱图像的比较：</a:t>
            </a:r>
            <a:r>
              <a:rPr lang="en-US" altLang="zh-CN"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 </a:t>
            </a:r>
            <a:r>
              <a:rPr lang="zh-CN" altLang="en-US"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高光谱图像，</a:t>
            </a:r>
            <a:r>
              <a:rPr lang="en-US" altLang="zh-CN"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(b) </a:t>
            </a:r>
            <a:r>
              <a:rPr lang="zh-CN" altLang="en-US"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多光谱图像</a:t>
            </a:r>
            <a:endParaRPr lang="zh-CN" altLang="en-US"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5441950" y="189655"/>
            <a:ext cx="1057846"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数学表示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ustDataLst>
      <p:tags r:id="rId3"/>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Grp="1"/>
          </p:cNvSpPr>
          <p:nvPr>
            <p:ph type="ctrTitle" idx="16385"/>
            <p:custDataLst>
              <p:tags r:id="rId1"/>
            </p:custDataLst>
          </p:nvPr>
        </p:nvSpPr>
        <p:spPr>
          <a:xfrm>
            <a:off x="739774" y="203118"/>
            <a:ext cx="4103689" cy="246221"/>
          </a:xfrm>
          <a:noFill/>
        </p:spPr>
        <p:txBody>
          <a:bodyPr wrap="none" rtlCol="0">
            <a:spAutoFit/>
          </a:bodyPr>
          <a:lstStyle/>
          <a:p>
            <a:pPr lvl="0" algn="ctr">
              <a:lnSpc>
                <a:spcPct val="100000"/>
              </a:lnSpc>
              <a:buClrTx/>
              <a:buSzTx/>
              <a:buFontTx/>
            </a:pPr>
            <a:r>
              <a:rPr lang="zh-CN" altLang="en-US" sz="1600" b="1" dirty="0">
                <a:solidFill>
                  <a:srgbClr val="000066"/>
                </a:solidFill>
                <a:latin typeface="微软雅黑" panose="020B0503020204020204" pitchFamily="34" charset="-122"/>
                <a:ea typeface="微软雅黑" panose="020B0503020204020204" pitchFamily="34" charset="-122"/>
                <a:cs typeface="+mn-cs"/>
                <a:sym typeface="+mn-ea"/>
              </a:rPr>
              <a:t>数字图像表示与常用概念：数字图像基本类型</a:t>
            </a:r>
            <a:endParaRPr lang="zh-CN" altLang="en-US" sz="1600" b="1" dirty="0">
              <a:solidFill>
                <a:srgbClr val="000066"/>
              </a:solidFill>
              <a:latin typeface="微软雅黑" panose="020B0503020204020204" pitchFamily="34" charset="-122"/>
              <a:ea typeface="微软雅黑" panose="020B0503020204020204" pitchFamily="34" charset="-122"/>
              <a:cs typeface="+mn-cs"/>
              <a:sym typeface="+mn-ea"/>
            </a:endParaRPr>
          </a:p>
        </p:txBody>
      </p:sp>
      <p:sp>
        <p:nvSpPr>
          <p:cNvPr id="13" name="Slide Number Placeholder 3"/>
          <p:cNvSpPr>
            <a:spLocks noGrp="1"/>
          </p:cNvSpPr>
          <p:nvPr>
            <p:ph type="sldNum" sz="quarter" idx="12"/>
          </p:nvPr>
        </p:nvSpPr>
        <p:spPr/>
        <p:txBody>
          <a:bodyPr/>
          <a:lstStyle/>
          <a:p>
            <a:fld id="{48F63A3B-78C7-47BE-AE5E-E10140E04643}" type="slidenum">
              <a:rPr lang="en-US" dirty="0"/>
            </a:fld>
            <a:endParaRPr lang="en-US" dirty="0"/>
          </a:p>
        </p:txBody>
      </p:sp>
      <p:sp>
        <p:nvSpPr>
          <p:cNvPr id="16" name="文本框 15"/>
          <p:cNvSpPr txBox="1"/>
          <p:nvPr/>
        </p:nvSpPr>
        <p:spPr>
          <a:xfrm>
            <a:off x="150376" y="519402"/>
            <a:ext cx="6557248" cy="2916793"/>
          </a:xfrm>
          <a:prstGeom prst="rect">
            <a:avLst/>
          </a:prstGeom>
        </p:spPr>
        <p:txBody>
          <a:bodyPr wrap="square">
            <a:noAutofit/>
          </a:bodyPr>
          <a:lstStyle/>
          <a:p>
            <a:pPr indent="150495" defTabSz="149860">
              <a:lnSpc>
                <a:spcPct val="150000"/>
              </a:lnSpc>
              <a:spcAft>
                <a:spcPct val="0"/>
              </a:spcAft>
            </a:pP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多波段</a:t>
            </a:r>
            <a:r>
              <a:rPr lang="en-US" altLang="zh-CN" sz="1600" b="1" dirty="0" err="1">
                <a:solidFill>
                  <a:schemeClr val="accent1">
                    <a:lumMod val="50000"/>
                  </a:schemeClr>
                </a:solidFill>
                <a:latin typeface="微软雅黑" panose="020B0503020204020204" pitchFamily="34" charset="-122"/>
                <a:ea typeface="微软雅黑" panose="020B0503020204020204" pitchFamily="34" charset="-122"/>
              </a:rPr>
              <a:t>图像</a:t>
            </a:r>
            <a:endParaRPr lang="en-US" altLang="zh-CN" sz="1600" b="1" dirty="0">
              <a:solidFill>
                <a:schemeClr val="accent1">
                  <a:lumMod val="50000"/>
                </a:schemeClr>
              </a:solidFill>
              <a:latin typeface="微软雅黑" panose="020B0503020204020204" pitchFamily="34" charset="-122"/>
              <a:ea typeface="微软雅黑" panose="020B0503020204020204" pitchFamily="34" charset="-122"/>
            </a:endParaRPr>
          </a:p>
          <a:p>
            <a:pPr indent="150495" defTabSz="149860">
              <a:lnSpc>
                <a:spcPct val="150000"/>
              </a:lnSpc>
              <a:spcAft>
                <a:spcPct val="0"/>
              </a:spcAft>
            </a:pPr>
            <a:r>
              <a:rPr lang="en-US" altLang="zh-CN" sz="1400"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rPr>
              <a:t>多波段图像中的一个像素（在遥感中通常称为像元）通过向量表示如下：</a:t>
            </a:r>
            <a:endParaRPr lang="zh-CN" altLang="en-US" sz="1400" dirty="0">
              <a:solidFill>
                <a:srgbClr val="000000"/>
              </a:solidFill>
              <a:latin typeface="微软雅黑" panose="020B0503020204020204" pitchFamily="34" charset="-122"/>
              <a:ea typeface="微软雅黑" panose="020B0503020204020204" pitchFamily="34" charset="-122"/>
            </a:endParaRPr>
          </a:p>
          <a:p>
            <a:pPr indent="150495" defTabSz="149860">
              <a:lnSpc>
                <a:spcPct val="150000"/>
              </a:lnSpc>
              <a:spcAft>
                <a:spcPct val="0"/>
              </a:spcAft>
            </a:pPr>
            <a:endParaRPr lang="zh-CN" altLang="en-US" sz="1125" dirty="0">
              <a:solidFill>
                <a:srgbClr val="000000"/>
              </a:solidFill>
              <a:latin typeface="微软雅黑" panose="020B0503020204020204" pitchFamily="34" charset="-122"/>
              <a:ea typeface="微软雅黑" panose="020B0503020204020204" pitchFamily="34" charset="-122"/>
            </a:endParaRPr>
          </a:p>
          <a:p>
            <a:pPr indent="150495" defTabSz="149860">
              <a:lnSpc>
                <a:spcPct val="150000"/>
              </a:lnSpc>
              <a:spcAft>
                <a:spcPct val="0"/>
              </a:spcAft>
            </a:pPr>
            <a:endParaRPr lang="zh-CN" altLang="en-US" sz="1125" dirty="0">
              <a:solidFill>
                <a:srgbClr val="000000"/>
              </a:solidFill>
              <a:latin typeface="微软雅黑" panose="020B0503020204020204" pitchFamily="34" charset="-122"/>
              <a:ea typeface="微软雅黑" panose="020B0503020204020204" pitchFamily="34" charset="-122"/>
            </a:endParaRPr>
          </a:p>
          <a:p>
            <a:pPr indent="150495" defTabSz="149860">
              <a:lnSpc>
                <a:spcPct val="150000"/>
              </a:lnSpc>
              <a:spcAft>
                <a:spcPct val="0"/>
              </a:spcAft>
            </a:pPr>
            <a:endParaRPr lang="zh-CN" altLang="en-US" sz="1125" dirty="0">
              <a:solidFill>
                <a:srgbClr val="000000"/>
              </a:solidFill>
              <a:latin typeface="微软雅黑" panose="020B0503020204020204" pitchFamily="34" charset="-122"/>
              <a:ea typeface="微软雅黑" panose="020B0503020204020204" pitchFamily="34" charset="-122"/>
            </a:endParaRPr>
          </a:p>
          <a:p>
            <a:pPr indent="150495" defTabSz="149860">
              <a:lnSpc>
                <a:spcPct val="150000"/>
              </a:lnSpc>
              <a:spcAft>
                <a:spcPct val="0"/>
              </a:spcAft>
            </a:pPr>
            <a:endParaRPr lang="zh-CN" altLang="en-US" sz="1125" dirty="0">
              <a:solidFill>
                <a:srgbClr val="000000"/>
              </a:solidFill>
              <a:latin typeface="微软雅黑" panose="020B0503020204020204" pitchFamily="34" charset="-122"/>
              <a:ea typeface="微软雅黑" panose="020B0503020204020204" pitchFamily="34" charset="-122"/>
            </a:endParaRPr>
          </a:p>
          <a:p>
            <a:pPr indent="150495" defTabSz="149860">
              <a:lnSpc>
                <a:spcPct val="150000"/>
              </a:lnSpc>
              <a:spcAft>
                <a:spcPct val="0"/>
              </a:spcAft>
            </a:pPr>
            <a:endParaRPr lang="zh-CN" altLang="en-US" sz="1125" dirty="0">
              <a:solidFill>
                <a:srgbClr val="000000"/>
              </a:solidFill>
              <a:latin typeface="微软雅黑" panose="020B0503020204020204" pitchFamily="34" charset="-122"/>
              <a:ea typeface="微软雅黑" panose="020B0503020204020204" pitchFamily="34" charset="-122"/>
            </a:endParaRPr>
          </a:p>
          <a:p>
            <a:pPr indent="150495" defTabSz="149860">
              <a:lnSpc>
                <a:spcPct val="150000"/>
              </a:lnSpc>
              <a:spcAft>
                <a:spcPct val="0"/>
              </a:spcAft>
            </a:pPr>
            <a:endParaRPr lang="en-US" altLang="zh-CN" sz="1125" dirty="0">
              <a:solidFill>
                <a:srgbClr val="000000"/>
              </a:solidFill>
              <a:latin typeface="微软雅黑" panose="020B0503020204020204" pitchFamily="34" charset="-122"/>
              <a:ea typeface="微软雅黑" panose="020B0503020204020204" pitchFamily="34" charset="-122"/>
            </a:endParaRPr>
          </a:p>
          <a:p>
            <a:pPr indent="150495" defTabSz="149860">
              <a:lnSpc>
                <a:spcPct val="150000"/>
              </a:lnSpc>
              <a:spcAft>
                <a:spcPct val="0"/>
              </a:spcAft>
            </a:pPr>
            <a:r>
              <a:rPr lang="zh-CN" altLang="en-US" sz="1400" dirty="0">
                <a:solidFill>
                  <a:srgbClr val="000000"/>
                </a:solidFill>
                <a:latin typeface="微软雅黑" panose="020B0503020204020204" pitchFamily="34" charset="-122"/>
                <a:ea typeface="微软雅黑" panose="020B0503020204020204" pitchFamily="34" charset="-122"/>
              </a:rPr>
              <a:t>    其中，</a:t>
            </a:r>
            <a:r>
              <a:rPr lang="en-US" altLang="zh-CN" sz="1400"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rPr>
              <a:t>表示第</a:t>
            </a:r>
            <a:r>
              <a:rPr lang="en-US" altLang="zh-CN" sz="1400" dirty="0">
                <a:solidFill>
                  <a:srgbClr val="000000"/>
                </a:solidFill>
                <a:latin typeface="微软雅黑" panose="020B0503020204020204" pitchFamily="34" charset="-122"/>
                <a:ea typeface="微软雅黑" panose="020B0503020204020204" pitchFamily="34" charset="-122"/>
              </a:rPr>
              <a:t>k                     </a:t>
            </a:r>
            <a:r>
              <a:rPr lang="zh-CN" altLang="en-US" sz="1400" dirty="0">
                <a:solidFill>
                  <a:srgbClr val="000000"/>
                </a:solidFill>
                <a:latin typeface="微软雅黑" panose="020B0503020204020204" pitchFamily="34" charset="-122"/>
                <a:ea typeface="微软雅黑" panose="020B0503020204020204" pitchFamily="34" charset="-122"/>
              </a:rPr>
              <a:t>个波段的图像。</a:t>
            </a:r>
            <a:endParaRPr lang="zh-CN" altLang="en-US" sz="1400" dirty="0">
              <a:solidFill>
                <a:srgbClr val="000000"/>
              </a:solidFill>
              <a:latin typeface="微软雅黑" panose="020B0503020204020204" pitchFamily="34" charset="-122"/>
              <a:ea typeface="微软雅黑" panose="020B0503020204020204" pitchFamily="34" charset="-122"/>
            </a:endParaRPr>
          </a:p>
          <a:p>
            <a:pPr indent="150495" defTabSz="149860">
              <a:lnSpc>
                <a:spcPct val="150000"/>
              </a:lnSpc>
              <a:spcAft>
                <a:spcPct val="0"/>
              </a:spcAft>
            </a:pPr>
            <a:r>
              <a:rPr lang="en-US" altLang="zh-CN" sz="1400" dirty="0">
                <a:solidFill>
                  <a:srgbClr val="000000"/>
                </a:solidFill>
                <a:latin typeface="微软雅黑" panose="020B0503020204020204" pitchFamily="34" charset="-122"/>
                <a:ea typeface="微软雅黑" panose="020B0503020204020204" pitchFamily="34" charset="-122"/>
              </a:rPr>
              <a:t> </a:t>
            </a:r>
            <a:endParaRPr lang="en-US" altLang="zh-CN" sz="1400" dirty="0">
              <a:solidFill>
                <a:srgbClr val="000000"/>
              </a:solidFill>
              <a:latin typeface="微软雅黑" panose="020B0503020204020204" pitchFamily="34" charset="-122"/>
              <a:ea typeface="微软雅黑" panose="020B0503020204020204" pitchFamily="34" charset="-122"/>
            </a:endParaRPr>
          </a:p>
          <a:p>
            <a:pPr indent="150495" defTabSz="149860">
              <a:lnSpc>
                <a:spcPct val="150000"/>
              </a:lnSpc>
              <a:spcAft>
                <a:spcPct val="0"/>
              </a:spcAft>
            </a:pPr>
            <a:r>
              <a:rPr lang="zh-CN" altLang="en-US" sz="1400" dirty="0">
                <a:solidFill>
                  <a:srgbClr val="000000"/>
                </a:solidFill>
                <a:latin typeface="微软雅黑" panose="020B0503020204020204" pitchFamily="34" charset="-122"/>
                <a:ea typeface="微软雅黑" panose="020B0503020204020204" pitchFamily="34" charset="-122"/>
              </a:rPr>
              <a:t>通过对传感器获取的辐射能量进行采样和量化等，可以</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得到各个波段的数字遥感光谱图像。</a:t>
            </a:r>
            <a:endParaRPr lang="zh-CN" altLang="en-US" sz="1400" b="1" dirty="0">
              <a:solidFill>
                <a:schemeClr val="accent1">
                  <a:lumMod val="50000"/>
                </a:schemeClr>
              </a:solidFill>
              <a:latin typeface="微软雅黑" panose="020B0503020204020204" pitchFamily="34" charset="-122"/>
              <a:ea typeface="微软雅黑" panose="020B0503020204020204" pitchFamily="34" charset="-122"/>
            </a:endParaRPr>
          </a:p>
          <a:p>
            <a:pPr indent="150495" defTabSz="149860">
              <a:lnSpc>
                <a:spcPct val="150000"/>
              </a:lnSpc>
              <a:spcAft>
                <a:spcPct val="0"/>
              </a:spcAft>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sz="14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rPr>
              <a:t>不同波段相同行和列位置的像元值可以形成一个向量，称为一个光谱像元。</a:t>
            </a:r>
            <a:r>
              <a:rPr lang="zh-CN" altLang="en-US" sz="1400" b="1" dirty="0">
                <a:solidFill>
                  <a:srgbClr val="000000"/>
                </a:solidFill>
                <a:latin typeface="微软雅黑" panose="020B0503020204020204" pitchFamily="34" charset="-122"/>
                <a:ea typeface="微软雅黑" panose="020B0503020204020204" pitchFamily="34" charset="-122"/>
              </a:rPr>
              <a:t>光谱像元本质上反映了该位置的物质信息。</a:t>
            </a:r>
            <a:endParaRPr lang="zh-CN" altLang="en-US" sz="1400" b="1" dirty="0">
              <a:solidFill>
                <a:srgbClr val="000000"/>
              </a:solidFill>
              <a:latin typeface="微软雅黑" panose="020B0503020204020204" pitchFamily="34" charset="-122"/>
              <a:ea typeface="微软雅黑" panose="020B0503020204020204" pitchFamily="34" charset="-122"/>
            </a:endParaRPr>
          </a:p>
        </p:txBody>
      </p:sp>
      <p:graphicFrame>
        <p:nvGraphicFramePr>
          <p:cNvPr id="3" name="对象 -2147482431"/>
          <p:cNvGraphicFramePr>
            <a:graphicFrameLocks noChangeAspect="1"/>
          </p:cNvGraphicFramePr>
          <p:nvPr/>
        </p:nvGraphicFramePr>
        <p:xfrm>
          <a:off x="1086259" y="1259372"/>
          <a:ext cx="1693910" cy="1173638"/>
        </p:xfrm>
        <a:graphic>
          <a:graphicData uri="http://schemas.openxmlformats.org/presentationml/2006/ole">
            <mc:AlternateContent xmlns:mc="http://schemas.openxmlformats.org/markup-compatibility/2006">
              <mc:Choice xmlns:v="urn:schemas-microsoft-com:vml" Requires="v">
                <p:oleObj spid="_x0000_s4151" name="" r:id="rId2" imgW="1129665" imgH="799465" progId="Equation.DSMT4">
                  <p:embed/>
                </p:oleObj>
              </mc:Choice>
              <mc:Fallback>
                <p:oleObj name="" r:id="rId2" imgW="1129665" imgH="799465" progId="Equation.DSMT4">
                  <p:embed/>
                  <p:pic>
                    <p:nvPicPr>
                      <p:cNvPr id="0" name="对象 -2147482431"/>
                      <p:cNvPicPr/>
                      <p:nvPr/>
                    </p:nvPicPr>
                    <p:blipFill>
                      <a:blip r:embed="rId3"/>
                      <a:stretch>
                        <a:fillRect/>
                      </a:stretch>
                    </p:blipFill>
                    <p:spPr>
                      <a:xfrm>
                        <a:off x="1086259" y="1259372"/>
                        <a:ext cx="1693910" cy="1173638"/>
                      </a:xfrm>
                      <a:prstGeom prst="rect">
                        <a:avLst/>
                      </a:prstGeom>
                      <a:noFill/>
                      <a:ln w="38100">
                        <a:noFill/>
                        <a:miter/>
                      </a:ln>
                    </p:spPr>
                  </p:pic>
                </p:oleObj>
              </mc:Fallback>
            </mc:AlternateContent>
          </a:graphicData>
        </a:graphic>
      </p:graphicFrame>
      <p:graphicFrame>
        <p:nvGraphicFramePr>
          <p:cNvPr id="5" name="对象 -2147482430"/>
          <p:cNvGraphicFramePr>
            <a:graphicFrameLocks noChangeAspect="1"/>
          </p:cNvGraphicFramePr>
          <p:nvPr/>
        </p:nvGraphicFramePr>
        <p:xfrm>
          <a:off x="1086259" y="2798633"/>
          <a:ext cx="1407339" cy="298097"/>
        </p:xfrm>
        <a:graphic>
          <a:graphicData uri="http://schemas.openxmlformats.org/presentationml/2006/ole">
            <mc:AlternateContent xmlns:mc="http://schemas.openxmlformats.org/markup-compatibility/2006">
              <mc:Choice xmlns:v="urn:schemas-microsoft-com:vml" Requires="v">
                <p:oleObj spid="_x0000_s4152" name="" r:id="rId4" imgW="1028065" imgH="215900" progId="Equation.DSMT4">
                  <p:embed/>
                </p:oleObj>
              </mc:Choice>
              <mc:Fallback>
                <p:oleObj name="" r:id="rId4" imgW="1028065" imgH="215900" progId="Equation.DSMT4">
                  <p:embed/>
                  <p:pic>
                    <p:nvPicPr>
                      <p:cNvPr id="0" name="对象 -2147482430"/>
                      <p:cNvPicPr/>
                      <p:nvPr/>
                    </p:nvPicPr>
                    <p:blipFill>
                      <a:blip r:embed="rId5"/>
                      <a:stretch>
                        <a:fillRect/>
                      </a:stretch>
                    </p:blipFill>
                    <p:spPr>
                      <a:xfrm>
                        <a:off x="1086259" y="2798633"/>
                        <a:ext cx="1407339" cy="298097"/>
                      </a:xfrm>
                      <a:prstGeom prst="rect">
                        <a:avLst/>
                      </a:prstGeom>
                      <a:noFill/>
                      <a:ln w="38100">
                        <a:noFill/>
                        <a:miter/>
                      </a:ln>
                    </p:spPr>
                  </p:pic>
                </p:oleObj>
              </mc:Fallback>
            </mc:AlternateContent>
          </a:graphicData>
        </a:graphic>
      </p:graphicFrame>
      <p:graphicFrame>
        <p:nvGraphicFramePr>
          <p:cNvPr id="7" name="对象 -2147482428"/>
          <p:cNvGraphicFramePr>
            <a:graphicFrameLocks noChangeAspect="1"/>
          </p:cNvGraphicFramePr>
          <p:nvPr/>
        </p:nvGraphicFramePr>
        <p:xfrm>
          <a:off x="3166783" y="2803050"/>
          <a:ext cx="1061154" cy="298097"/>
        </p:xfrm>
        <a:graphic>
          <a:graphicData uri="http://schemas.openxmlformats.org/presentationml/2006/ole">
            <mc:AlternateContent xmlns:mc="http://schemas.openxmlformats.org/markup-compatibility/2006">
              <mc:Choice xmlns:v="urn:schemas-microsoft-com:vml" Requires="v">
                <p:oleObj spid="_x0000_s4153" name="" r:id="rId6" imgW="673100" imgH="190500" progId="Equation.DSMT4">
                  <p:embed/>
                </p:oleObj>
              </mc:Choice>
              <mc:Fallback>
                <p:oleObj name="" r:id="rId6" imgW="673100" imgH="190500" progId="Equation.DSMT4">
                  <p:embed/>
                  <p:pic>
                    <p:nvPicPr>
                      <p:cNvPr id="0" name="对象 -2147482428"/>
                      <p:cNvPicPr/>
                      <p:nvPr/>
                    </p:nvPicPr>
                    <p:blipFill>
                      <a:blip r:embed="rId7"/>
                      <a:stretch>
                        <a:fillRect/>
                      </a:stretch>
                    </p:blipFill>
                    <p:spPr>
                      <a:xfrm>
                        <a:off x="3166783" y="2803050"/>
                        <a:ext cx="1061154" cy="298097"/>
                      </a:xfrm>
                      <a:prstGeom prst="rect">
                        <a:avLst/>
                      </a:prstGeom>
                      <a:noFill/>
                      <a:ln w="38100">
                        <a:noFill/>
                        <a:miter/>
                      </a:ln>
                    </p:spPr>
                  </p:pic>
                </p:oleObj>
              </mc:Fallback>
            </mc:AlternateContent>
          </a:graphicData>
        </a:graphic>
      </p:graphicFrame>
      <p:pic>
        <p:nvPicPr>
          <p:cNvPr id="35" name="图片 895" descr="Fig.2.7.PNG"/>
          <p:cNvPicPr>
            <a:picLocks noChangeAspect="1" noChangeArrowheads="1"/>
          </p:cNvPicPr>
          <p:nvPr/>
        </p:nvPicPr>
        <p:blipFill>
          <a:blip r:embed="rId8" cstate="print"/>
          <a:srcRect/>
          <a:stretch>
            <a:fillRect/>
          </a:stretch>
        </p:blipFill>
        <p:spPr>
          <a:xfrm>
            <a:off x="4010599" y="1247007"/>
            <a:ext cx="2311387" cy="1133713"/>
          </a:xfrm>
          <a:prstGeom prst="rect">
            <a:avLst/>
          </a:prstGeom>
          <a:noFill/>
          <a:ln w="9525">
            <a:noFill/>
            <a:miter lim="800000"/>
            <a:headEnd/>
            <a:tailEnd/>
          </a:ln>
        </p:spPr>
      </p:pic>
      <p:sp>
        <p:nvSpPr>
          <p:cNvPr id="9" name="文本框 8"/>
          <p:cNvSpPr txBox="1"/>
          <p:nvPr/>
        </p:nvSpPr>
        <p:spPr>
          <a:xfrm>
            <a:off x="3474061" y="2316826"/>
            <a:ext cx="3429000" cy="434734"/>
          </a:xfrm>
          <a:prstGeom prst="rect">
            <a:avLst/>
          </a:prstGeom>
          <a:noFill/>
        </p:spPr>
        <p:txBody>
          <a:bodyPr wrap="square" rtlCol="0" anchor="t">
            <a:spAutoFit/>
          </a:bodyPr>
          <a:lstStyle/>
          <a:p>
            <a:pPr algn="ctr" defTabSz="149860">
              <a:lnSpc>
                <a:spcPct val="150000"/>
              </a:lnSpc>
              <a:spcAft>
                <a:spcPct val="0"/>
              </a:spcAft>
            </a:pPr>
            <a:r>
              <a:rPr lang="zh-CN" altLang="en-US" sz="79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79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a:t>
            </a:r>
            <a:r>
              <a:rPr lang="zh-CN" altLang="en-US" sz="79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79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79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79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b</a:t>
            </a:r>
            <a:r>
              <a:rPr lang="zh-CN" altLang="en-US" sz="79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79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gn="ctr" defTabSz="149860">
              <a:lnSpc>
                <a:spcPct val="150000"/>
              </a:lnSpc>
              <a:spcAft>
                <a:spcPct val="0"/>
              </a:spcAft>
            </a:pPr>
            <a:r>
              <a:rPr lang="zh-CN" altLang="en-US" sz="79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高光谱与多光谱图像的比较：</a:t>
            </a:r>
            <a:r>
              <a:rPr lang="en-US" altLang="zh-CN" sz="79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 </a:t>
            </a:r>
            <a:r>
              <a:rPr lang="zh-CN" altLang="en-US" sz="79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高光谱图像，</a:t>
            </a:r>
            <a:r>
              <a:rPr lang="en-US" altLang="zh-CN" sz="79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(b) </a:t>
            </a:r>
            <a:r>
              <a:rPr lang="zh-CN" altLang="en-US" sz="79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多光谱图像</a:t>
            </a:r>
            <a:endParaRPr lang="zh-CN" altLang="en-US" sz="79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文本框 9"/>
          <p:cNvSpPr txBox="1"/>
          <p:nvPr/>
        </p:nvSpPr>
        <p:spPr>
          <a:xfrm>
            <a:off x="5441950" y="189655"/>
            <a:ext cx="1057846"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数学表示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ustDataLst>
      <p:tags r:id="rId9"/>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10866" y="168362"/>
            <a:ext cx="4439357" cy="338554"/>
          </a:xfrm>
          <a:prstGeom prst="rect">
            <a:avLst/>
          </a:prstGeom>
          <a:noFill/>
        </p:spPr>
        <p:txBody>
          <a:bodyPr wrap="square" rtlCol="0" anchor="t">
            <a:spAutoFit/>
          </a:bodyPr>
          <a:lstStyle/>
          <a:p>
            <a:r>
              <a:rPr lang="zh-CN" altLang="en-US" sz="1600" b="1" dirty="0">
                <a:solidFill>
                  <a:srgbClr val="000066"/>
                </a:solidFill>
                <a:latin typeface="微软雅黑" panose="020B0503020204020204" pitchFamily="34" charset="-122"/>
                <a:ea typeface="微软雅黑" panose="020B0503020204020204" pitchFamily="34" charset="-122"/>
                <a:sym typeface="+mn-ea"/>
              </a:rPr>
              <a:t>数字图像表示与常用概念：数字图像的分辨率</a:t>
            </a:r>
            <a:endParaRPr lang="en-US" altLang="en-US" sz="1400" b="1" dirty="0">
              <a:solidFill>
                <a:schemeClr val="accent1">
                  <a:lumMod val="50000"/>
                </a:schemeClr>
              </a:solidFill>
              <a:latin typeface="Microsoft YaHei UI" panose="020B0503020204020204" charset="-122"/>
              <a:ea typeface="Microsoft YaHei UI" panose="020B0503020204020204" charset="-122"/>
              <a:cs typeface="Microsoft YaHei UI" panose="020B0503020204020204" charset="-122"/>
              <a:sym typeface="+mn-ea"/>
            </a:endParaRPr>
          </a:p>
        </p:txBody>
      </p:sp>
      <p:sp>
        <p:nvSpPr>
          <p:cNvPr id="2" name="文本占位符 1"/>
          <p:cNvSpPr>
            <a:spLocks noGrp="1"/>
          </p:cNvSpPr>
          <p:nvPr>
            <p:ph type="body" idx="16387"/>
            <p:custDataLst>
              <p:tags r:id="rId1"/>
            </p:custDataLst>
          </p:nvPr>
        </p:nvSpPr>
        <p:spPr>
          <a:xfrm>
            <a:off x="362230" y="615581"/>
            <a:ext cx="6099081" cy="685800"/>
          </a:xfrm>
        </p:spPr>
        <p:txBody>
          <a:bodyPr>
            <a:noAutofit/>
          </a:bodyPr>
          <a:lstStyle/>
          <a:p>
            <a:pPr algn="l">
              <a:lnSpc>
                <a:spcPct val="200000"/>
              </a:lnSpc>
            </a:pPr>
            <a:r>
              <a:rPr lang="en-US" altLang="zh-CN" sz="1400" b="1" dirty="0"/>
              <a:t>    </a:t>
            </a:r>
            <a:r>
              <a:rPr lang="en-US" altLang="zh-CN" sz="1400" b="1" dirty="0">
                <a:solidFill>
                  <a:srgbClr val="C00000"/>
                </a:solidFill>
              </a:rPr>
              <a:t>    </a:t>
            </a:r>
            <a:r>
              <a:rPr lang="zh-CN" altLang="en-US" sz="1400" b="1" dirty="0">
                <a:solidFill>
                  <a:srgbClr val="C00000"/>
                </a:solidFill>
                <a:latin typeface="微软雅黑" panose="020B0503020204020204" pitchFamily="34" charset="-122"/>
                <a:ea typeface="微软雅黑" panose="020B0503020204020204" pitchFamily="34" charset="-122"/>
              </a:rPr>
              <a:t>分辨率是数字图像非常重要的物理概念，通常分辨率包含空间分辨率、光谱分辨率、辐射分辨率、时间分辨率等</a:t>
            </a:r>
            <a:r>
              <a:rPr lang="zh-CN" altLang="en-US" sz="1400" b="1" dirty="0">
                <a:solidFill>
                  <a:srgbClr val="C00000"/>
                </a:solidFill>
              </a:rPr>
              <a:t>。</a:t>
            </a:r>
            <a:endParaRPr lang="zh-CN" altLang="en-US" sz="1400" b="1" dirty="0"/>
          </a:p>
          <a:p>
            <a:pPr marL="285750" indent="-285750" algn="l">
              <a:lnSpc>
                <a:spcPct val="200000"/>
              </a:lnSpc>
              <a:buFont typeface="Wingdings" panose="05000000000000000000" charset="0"/>
              <a:buChar char="l"/>
            </a:pPr>
            <a:r>
              <a:rPr lang="en-US" altLang="en-US" sz="1400" b="1" dirty="0" err="1">
                <a:solidFill>
                  <a:schemeClr val="accent1">
                    <a:lumMod val="50000"/>
                  </a:schemeClr>
                </a:solidFill>
                <a:latin typeface="Microsoft YaHei UI" panose="020B0503020204020204" charset="-122"/>
                <a:ea typeface="Microsoft YaHei UI" panose="020B0503020204020204" charset="-122"/>
                <a:cs typeface="Microsoft YaHei UI" panose="020B0503020204020204" charset="-122"/>
              </a:rPr>
              <a:t>空间分辨率</a:t>
            </a:r>
            <a:r>
              <a:rPr lang="zh-CN" altLang="en-US" sz="1400" dirty="0"/>
              <a:t>：</a:t>
            </a:r>
            <a:r>
              <a:rPr lang="zh-CN" altLang="en-US" sz="1400" dirty="0">
                <a:solidFill>
                  <a:srgbClr val="000000"/>
                </a:solidFill>
                <a:latin typeface="微软雅黑" panose="020B0503020204020204" pitchFamily="34" charset="-122"/>
                <a:ea typeface="微软雅黑" panose="020B0503020204020204" pitchFamily="34" charset="-122"/>
              </a:rPr>
              <a:t>从物理本质上讲，</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空间分辨率是指分辨两个相邻目标最小距离的尺度，或指图像中一个像素点所代表的目标实际尺寸的大小。</a:t>
            </a:r>
            <a:endParaRPr lang="zh-CN" altLang="en-US" sz="1400" b="1" dirty="0">
              <a:solidFill>
                <a:schemeClr val="accent1">
                  <a:lumMod val="50000"/>
                </a:schemeClr>
              </a:solidFill>
              <a:latin typeface="微软雅黑" panose="020B0503020204020204" pitchFamily="34" charset="-122"/>
              <a:ea typeface="微软雅黑" panose="020B0503020204020204" pitchFamily="34" charset="-122"/>
            </a:endParaRPr>
          </a:p>
          <a:p>
            <a:pPr marL="171450" indent="-171450" algn="l">
              <a:lnSpc>
                <a:spcPct val="200000"/>
              </a:lnSpc>
              <a:buFont typeface="Wingdings" panose="05000000000000000000" charset="0"/>
              <a:buChar char="l"/>
            </a:pPr>
            <a:r>
              <a:rPr lang="en-US" altLang="zh-CN" sz="1400" dirty="0">
                <a:solidFill>
                  <a:srgbClr val="000000"/>
                </a:solidFill>
                <a:latin typeface="微软雅黑" panose="020B0503020204020204" pitchFamily="34" charset="-122"/>
                <a:ea typeface="微软雅黑" panose="020B0503020204020204" pitchFamily="34" charset="-122"/>
              </a:rPr>
              <a:t>  </a:t>
            </a:r>
            <a:r>
              <a:rPr lang="en-US" altLang="en-US" sz="1400" b="1" dirty="0" err="1">
                <a:solidFill>
                  <a:schemeClr val="accent1">
                    <a:lumMod val="50000"/>
                  </a:schemeClr>
                </a:solidFill>
                <a:latin typeface="Microsoft YaHei UI" panose="020B0503020204020204" charset="-122"/>
                <a:ea typeface="Microsoft YaHei UI" panose="020B0503020204020204" charset="-122"/>
                <a:cs typeface="Microsoft YaHei UI" panose="020B0503020204020204" charset="-122"/>
                <a:sym typeface="+mn-ea"/>
              </a:rPr>
              <a:t>光谱分辨率</a:t>
            </a:r>
            <a:r>
              <a:rPr lang="zh-CN" altLang="en-US" sz="1400" dirty="0">
                <a:sym typeface="+mn-ea"/>
              </a:rPr>
              <a:t>：</a:t>
            </a:r>
            <a:r>
              <a:rPr lang="zh-CN" altLang="en-US" sz="1400" dirty="0">
                <a:solidFill>
                  <a:srgbClr val="000000"/>
                </a:solidFill>
                <a:latin typeface="微软雅黑" panose="020B0503020204020204" pitchFamily="34" charset="-122"/>
                <a:ea typeface="微软雅黑" panose="020B0503020204020204" pitchFamily="34" charset="-122"/>
                <a:sym typeface="+mn-ea"/>
              </a:rPr>
              <a:t>光谱分辨率是指传感器能感应到的电磁频谱带宽决定，即特定中心波长左右两边的间隔大小。</a:t>
            </a:r>
            <a:endParaRPr lang="zh-CN" altLang="en-US" sz="1400" dirty="0">
              <a:solidFill>
                <a:srgbClr val="000000"/>
              </a:solidFill>
              <a:latin typeface="微软雅黑" panose="020B0503020204020204" pitchFamily="34" charset="-122"/>
              <a:ea typeface="微软雅黑" panose="020B0503020204020204" pitchFamily="34" charset="-122"/>
            </a:endParaRPr>
          </a:p>
          <a:p>
            <a:pPr algn="l">
              <a:lnSpc>
                <a:spcPct val="200000"/>
              </a:lnSpc>
            </a:pPr>
            <a:r>
              <a:rPr lang="zh-CN" altLang="en-US" sz="1200" dirty="0">
                <a:solidFill>
                  <a:srgbClr val="FF0000"/>
                </a:solidFill>
                <a:latin typeface="微软雅黑" panose="020B0503020204020204" pitchFamily="34" charset="-122"/>
                <a:ea typeface="微软雅黑" panose="020B0503020204020204" pitchFamily="34" charset="-122"/>
              </a:rPr>
              <a:t>例子：</a:t>
            </a:r>
            <a:r>
              <a:rPr lang="zh-CN" altLang="en-US" sz="1200" dirty="0">
                <a:solidFill>
                  <a:srgbClr val="000000"/>
                </a:solidFill>
                <a:latin typeface="微软雅黑" panose="020B0503020204020204" pitchFamily="34" charset="-122"/>
                <a:ea typeface="微软雅黑" panose="020B0503020204020204" pitchFamily="34" charset="-122"/>
              </a:rPr>
              <a:t>对同一成像区域，所形成的数字图像像素个数越多，空间分辨率越高。在卫星遥感中，图像空间分辨率可达30米到0.5米不等。</a:t>
            </a:r>
            <a:endParaRPr lang="zh-CN" altLang="en-US" sz="1200" dirty="0">
              <a:solidFill>
                <a:srgbClr val="000000"/>
              </a:solidFill>
              <a:latin typeface="微软雅黑" panose="020B0503020204020204" pitchFamily="34" charset="-122"/>
              <a:ea typeface="微软雅黑" panose="020B0503020204020204" pitchFamily="34" charset="-122"/>
            </a:endParaRPr>
          </a:p>
          <a:p>
            <a:pPr algn="l">
              <a:lnSpc>
                <a:spcPct val="200000"/>
              </a:lnSpc>
            </a:pPr>
            <a:r>
              <a:rPr lang="zh-CN" altLang="en-US" sz="1200" b="1" dirty="0">
                <a:solidFill>
                  <a:srgbClr val="000000"/>
                </a:solidFill>
                <a:latin typeface="微软雅黑" panose="020B0503020204020204" pitchFamily="34" charset="-122"/>
                <a:ea typeface="微软雅黑" panose="020B0503020204020204" pitchFamily="34" charset="-122"/>
              </a:rPr>
              <a:t>例子：</a:t>
            </a:r>
            <a:r>
              <a:rPr lang="zh-CN" altLang="en-US" sz="1200" dirty="0">
                <a:solidFill>
                  <a:srgbClr val="000000"/>
                </a:solidFill>
                <a:latin typeface="微软雅黑" panose="020B0503020204020204" pitchFamily="34" charset="-122"/>
                <a:ea typeface="微软雅黑" panose="020B0503020204020204" pitchFamily="34" charset="-122"/>
              </a:rPr>
              <a:t>成像电磁波段内的光谱波段数或通道数越多，则对应光谱分辨率越高。</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例如高光谱图像的光谱分辨率可达纳米（nm）级。</a:t>
            </a:r>
            <a:endParaRPr lang="zh-CN" altLang="en-US" sz="12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 name="Slide Number Placeholder 3"/>
          <p:cNvSpPr>
            <a:spLocks noGrp="1"/>
          </p:cNvSpPr>
          <p:nvPr>
            <p:ph type="sldNum" sz="quarter" idx="12"/>
          </p:nvPr>
        </p:nvSpPr>
        <p:spPr/>
        <p:txBody>
          <a:bodyPr/>
          <a:lstStyle/>
          <a:p>
            <a:fld id="{48F63A3B-78C7-47BE-AE5E-E10140E04643}" type="slidenum">
              <a:rPr lang="en-US" dirty="0"/>
            </a:fld>
            <a:endParaRPr lang="en-US" dirty="0"/>
          </a:p>
        </p:txBody>
      </p:sp>
      <p:sp>
        <p:nvSpPr>
          <p:cNvPr id="5" name="文本框 4"/>
          <p:cNvSpPr txBox="1"/>
          <p:nvPr/>
        </p:nvSpPr>
        <p:spPr>
          <a:xfrm>
            <a:off x="5533390" y="189655"/>
            <a:ext cx="1057846"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分辨率</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Grp="1"/>
          </p:cNvSpPr>
          <p:nvPr>
            <p:ph type="ctrTitle" idx="16385"/>
            <p:custDataLst>
              <p:tags r:id="rId1"/>
            </p:custDataLst>
          </p:nvPr>
        </p:nvSpPr>
        <p:spPr>
          <a:xfrm>
            <a:off x="679170" y="190781"/>
            <a:ext cx="4308873" cy="246221"/>
          </a:xfrm>
          <a:noFill/>
        </p:spPr>
        <p:txBody>
          <a:bodyPr wrap="none" rtlCol="0">
            <a:spAutoFit/>
          </a:bodyPr>
          <a:lstStyle/>
          <a:p>
            <a:pPr lvl="0" algn="ctr">
              <a:lnSpc>
                <a:spcPct val="100000"/>
              </a:lnSpc>
              <a:buClrTx/>
              <a:buSzTx/>
              <a:buFontTx/>
            </a:pPr>
            <a:r>
              <a:rPr lang="zh-CN" altLang="en-US" sz="1600" b="1" dirty="0">
                <a:solidFill>
                  <a:srgbClr val="000066"/>
                </a:solidFill>
                <a:latin typeface="微软雅黑" panose="020B0503020204020204" pitchFamily="34" charset="-122"/>
                <a:ea typeface="微软雅黑" panose="020B0503020204020204" pitchFamily="34" charset="-122"/>
                <a:cs typeface="+mn-cs"/>
                <a:sym typeface="+mn-ea"/>
              </a:rPr>
              <a:t>数字图像表示与常用概念：数字图像的拓扑距离</a:t>
            </a:r>
            <a:endParaRPr lang="zh-CN" altLang="en-US" sz="1600" b="1" dirty="0">
              <a:solidFill>
                <a:srgbClr val="000066"/>
              </a:solidFill>
              <a:latin typeface="微软雅黑" panose="020B0503020204020204" pitchFamily="34" charset="-122"/>
              <a:ea typeface="微软雅黑" panose="020B0503020204020204" pitchFamily="34" charset="-122"/>
              <a:cs typeface="+mn-cs"/>
              <a:sym typeface="+mn-ea"/>
            </a:endParaRPr>
          </a:p>
        </p:txBody>
      </p:sp>
      <p:sp>
        <p:nvSpPr>
          <p:cNvPr id="11" name="Slide Number Placeholder 3"/>
          <p:cNvSpPr>
            <a:spLocks noGrp="1"/>
          </p:cNvSpPr>
          <p:nvPr>
            <p:ph type="sldNum" sz="quarter" idx="12"/>
          </p:nvPr>
        </p:nvSpPr>
        <p:spPr>
          <a:xfrm>
            <a:off x="4852035" y="6204704"/>
            <a:ext cx="1621631" cy="205383"/>
          </a:xfrm>
        </p:spPr>
        <p:txBody>
          <a:bodyPr/>
          <a:lstStyle/>
          <a:p>
            <a:fld id="{48F63A3B-78C7-47BE-AE5E-E10140E04643}" type="slidenum">
              <a:rPr lang="en-US" dirty="0"/>
            </a:fld>
            <a:endParaRPr lang="en-US" dirty="0"/>
          </a:p>
        </p:txBody>
      </p:sp>
      <p:sp>
        <p:nvSpPr>
          <p:cNvPr id="19" name="文本框 18"/>
          <p:cNvSpPr txBox="1"/>
          <p:nvPr/>
        </p:nvSpPr>
        <p:spPr>
          <a:xfrm>
            <a:off x="287893" y="569250"/>
            <a:ext cx="6328281" cy="1023742"/>
          </a:xfrm>
          <a:prstGeom prst="rect">
            <a:avLst/>
          </a:prstGeom>
        </p:spPr>
        <p:txBody>
          <a:bodyPr wrap="square">
            <a:spAutoFit/>
          </a:bodyPr>
          <a:lstStyle/>
          <a:p>
            <a:pPr indent="149860" algn="just" defTabSz="149860">
              <a:lnSpc>
                <a:spcPct val="150000"/>
              </a:lnSpc>
              <a:spcAft>
                <a:spcPct val="0"/>
              </a:spcAft>
            </a:pPr>
            <a:r>
              <a:rPr lang="en-US" altLang="zh-CN" sz="1125" dirty="0">
                <a:solidFill>
                  <a:srgbClr val="000000"/>
                </a:solidFill>
                <a:latin typeface="微软雅黑" panose="020B0503020204020204" pitchFamily="34" charset="-122"/>
                <a:ea typeface="微软雅黑" panose="020B0503020204020204" pitchFamily="34" charset="-122"/>
              </a:rPr>
              <a:t>   </a:t>
            </a:r>
            <a:r>
              <a:rPr lang="en-US" altLang="zh-CN" sz="1400"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rPr>
              <a:t>作为连续图像的离散形式，数字图像通常</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采取矩阵形式进行组织</a:t>
            </a:r>
            <a:r>
              <a:rPr lang="zh-CN" altLang="en-US" sz="1400" dirty="0">
                <a:solidFill>
                  <a:srgbClr val="000000"/>
                </a:solidFill>
                <a:latin typeface="微软雅黑" panose="020B0503020204020204" pitchFamily="34" charset="-122"/>
                <a:ea typeface="微软雅黑" panose="020B0503020204020204" pitchFamily="34" charset="-122"/>
              </a:rPr>
              <a:t>，矩阵的元素是整数，对应亮度范围的量化级别。通常，我们需要计算数字图像中两个像素之间的远近关系，此时需要定义像素之间的距离</a:t>
            </a:r>
            <a:r>
              <a:rPr lang="zh-CN" altLang="en-US" sz="1050" dirty="0">
                <a:solidFill>
                  <a:srgbClr val="000000"/>
                </a:solidFill>
                <a:latin typeface="宋体" panose="02010600030101010101" pitchFamily="2" charset="-122"/>
                <a:ea typeface="宋体" panose="02010600030101010101" pitchFamily="2" charset="-122"/>
              </a:rPr>
              <a:t>。</a:t>
            </a:r>
            <a:endParaRPr lang="zh-CN" altLang="en-US" sz="900" dirty="0">
              <a:solidFill>
                <a:srgbClr val="000000"/>
              </a:solidFill>
              <a:latin typeface="宋体" panose="02010600030101010101" pitchFamily="2" charset="-122"/>
              <a:ea typeface="宋体" panose="02010600030101010101" pitchFamily="2" charset="-122"/>
            </a:endParaRPr>
          </a:p>
        </p:txBody>
      </p:sp>
      <p:sp>
        <p:nvSpPr>
          <p:cNvPr id="22" name="文本框 21"/>
          <p:cNvSpPr txBox="1"/>
          <p:nvPr/>
        </p:nvSpPr>
        <p:spPr>
          <a:xfrm>
            <a:off x="679170" y="1492306"/>
            <a:ext cx="2857500" cy="844550"/>
          </a:xfrm>
          <a:prstGeom prst="rect">
            <a:avLst/>
          </a:prstGeom>
        </p:spPr>
        <p:txBody>
          <a:bodyPr>
            <a:spAutoFit/>
          </a:bodyPr>
          <a:lstStyle/>
          <a:p>
            <a:pPr algn="just" defTabSz="149860">
              <a:lnSpc>
                <a:spcPct val="150000"/>
              </a:lnSpc>
              <a:spcAft>
                <a:spcPts val="115"/>
              </a:spcAft>
            </a:pPr>
            <a:endParaRPr lang="zh-CN" altLang="en-US" sz="1600" b="1" dirty="0">
              <a:solidFill>
                <a:schemeClr val="accent1">
                  <a:lumMod val="50000"/>
                </a:schemeClr>
              </a:solidFill>
              <a:latin typeface="微软雅黑" panose="020B0503020204020204" pitchFamily="34" charset="-122"/>
              <a:ea typeface="微软雅黑" panose="020B0503020204020204" pitchFamily="34" charset="-122"/>
            </a:endParaRPr>
          </a:p>
          <a:p>
            <a:pPr algn="just" defTabSz="149860">
              <a:lnSpc>
                <a:spcPct val="150000"/>
              </a:lnSpc>
              <a:spcAft>
                <a:spcPts val="115"/>
              </a:spcAft>
            </a:pP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欧氏距离</a:t>
            </a:r>
            <a:endParaRPr lang="zh-CN"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463509" y="2572058"/>
            <a:ext cx="5972533" cy="674370"/>
          </a:xfrm>
          <a:prstGeom prst="rect">
            <a:avLst/>
          </a:prstGeom>
        </p:spPr>
        <p:txBody>
          <a:bodyPr wrap="square">
            <a:spAutoFit/>
          </a:bodyPr>
          <a:lstStyle/>
          <a:p>
            <a:pPr indent="149860" algn="just" defTabSz="149860">
              <a:lnSpc>
                <a:spcPct val="150000"/>
              </a:lnSpc>
            </a:pPr>
            <a:r>
              <a:rPr lang="en-US" altLang="zh-CN" sz="1125"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rPr>
              <a:t>对于一个像素       </a:t>
            </a:r>
            <a:r>
              <a:rPr lang="en-US" altLang="zh-CN" sz="1400"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sym typeface="+mn-ea"/>
              </a:rPr>
              <a:t>，其欧氏距离定义为</a:t>
            </a:r>
            <a:r>
              <a:rPr lang="en-US" altLang="zh-CN" sz="1400" dirty="0">
                <a:solidFill>
                  <a:srgbClr val="000000"/>
                </a:solidFill>
                <a:latin typeface="微软雅黑" panose="020B0503020204020204" pitchFamily="34" charset="-122"/>
                <a:ea typeface="微软雅黑" panose="020B0503020204020204" pitchFamily="34" charset="-122"/>
                <a:sym typeface="+mn-ea"/>
              </a:rPr>
              <a:t>         </a:t>
            </a:r>
            <a:r>
              <a:rPr lang="zh-CN" altLang="en-US" sz="1400" dirty="0">
                <a:solidFill>
                  <a:srgbClr val="000000"/>
                </a:solidFill>
                <a:latin typeface="微软雅黑" panose="020B0503020204020204" pitchFamily="34" charset="-122"/>
                <a:ea typeface="微软雅黑" panose="020B0503020204020204" pitchFamily="34" charset="-122"/>
                <a:sym typeface="+mn-ea"/>
              </a:rPr>
              <a:t>，</a:t>
            </a:r>
            <a:r>
              <a:rPr lang="zh-CN" altLang="en-US" sz="1400" dirty="0">
                <a:solidFill>
                  <a:srgbClr val="000000"/>
                </a:solidFill>
                <a:latin typeface="微软雅黑" panose="020B0503020204020204" pitchFamily="34" charset="-122"/>
                <a:ea typeface="微软雅黑" panose="020B0503020204020204" pitchFamily="34" charset="-122"/>
              </a:rPr>
              <a:t>其欧氏距离定义为</a:t>
            </a:r>
            <a:r>
              <a:rPr lang="en-US" altLang="zh-CN" sz="1400" dirty="0">
                <a:solidFill>
                  <a:srgbClr val="000000"/>
                </a:solidFill>
                <a:latin typeface="微软雅黑" panose="020B0503020204020204" pitchFamily="34" charset="-122"/>
                <a:ea typeface="微软雅黑" panose="020B0503020204020204" pitchFamily="34" charset="-122"/>
              </a:rPr>
              <a:t>:</a:t>
            </a:r>
            <a:endParaRPr lang="zh-CN" altLang="en-US" sz="1400" dirty="0">
              <a:solidFill>
                <a:srgbClr val="000000"/>
              </a:solidFill>
              <a:latin typeface="微软雅黑" panose="020B0503020204020204" pitchFamily="34" charset="-122"/>
              <a:ea typeface="微软雅黑" panose="020B0503020204020204" pitchFamily="34" charset="-122"/>
            </a:endParaRPr>
          </a:p>
          <a:p>
            <a:pPr indent="149860" algn="just" defTabSz="149860">
              <a:lnSpc>
                <a:spcPct val="150000"/>
              </a:lnSpc>
            </a:pPr>
            <a:r>
              <a:rPr lang="zh-CN" altLang="en-US" sz="1125" dirty="0">
                <a:solidFill>
                  <a:srgbClr val="000000"/>
                </a:solidFill>
                <a:latin typeface="微软雅黑" panose="020B0503020204020204" pitchFamily="34" charset="-122"/>
                <a:ea typeface="微软雅黑" panose="020B0503020204020204" pitchFamily="34" charset="-122"/>
              </a:rPr>
              <a:t> </a:t>
            </a:r>
            <a:endParaRPr lang="zh-CN" altLang="en-US" sz="1125" dirty="0">
              <a:solidFill>
                <a:srgbClr val="000000"/>
              </a:solidFill>
              <a:latin typeface="微软雅黑" panose="020B0503020204020204" pitchFamily="34" charset="-122"/>
              <a:ea typeface="微软雅黑" panose="020B0503020204020204" pitchFamily="34" charset="-122"/>
            </a:endParaRPr>
          </a:p>
        </p:txBody>
      </p:sp>
      <p:pic>
        <p:nvPicPr>
          <p:cNvPr id="28" name="图片 27"/>
          <p:cNvPicPr/>
          <p:nvPr/>
        </p:nvPicPr>
        <p:blipFill>
          <a:blip r:embed="rId2"/>
          <a:stretch>
            <a:fillRect/>
          </a:stretch>
        </p:blipFill>
        <p:spPr>
          <a:xfrm>
            <a:off x="3953397" y="2690086"/>
            <a:ext cx="467369" cy="259486"/>
          </a:xfrm>
          <a:prstGeom prst="rect">
            <a:avLst/>
          </a:prstGeom>
        </p:spPr>
      </p:pic>
      <p:graphicFrame>
        <p:nvGraphicFramePr>
          <p:cNvPr id="3" name="对象 -2147482426"/>
          <p:cNvGraphicFramePr>
            <a:graphicFrameLocks noChangeAspect="1"/>
          </p:cNvGraphicFramePr>
          <p:nvPr/>
        </p:nvGraphicFramePr>
        <p:xfrm>
          <a:off x="1916514" y="2675857"/>
          <a:ext cx="442614" cy="273417"/>
        </p:xfrm>
        <a:graphic>
          <a:graphicData uri="http://schemas.openxmlformats.org/presentationml/2006/ole">
            <mc:AlternateContent xmlns:mc="http://schemas.openxmlformats.org/markup-compatibility/2006">
              <mc:Choice xmlns:v="urn:schemas-microsoft-com:vml" Requires="v">
                <p:oleObj spid="_x0000_s5157" name="" r:id="rId3" imgW="292100" imgH="190500" progId="Equation.DSMT4">
                  <p:embed/>
                </p:oleObj>
              </mc:Choice>
              <mc:Fallback>
                <p:oleObj name="" r:id="rId3" imgW="292100" imgH="190500" progId="Equation.DSMT4">
                  <p:embed/>
                  <p:pic>
                    <p:nvPicPr>
                      <p:cNvPr id="0" name="对象 -2147482426"/>
                      <p:cNvPicPr/>
                      <p:nvPr/>
                    </p:nvPicPr>
                    <p:blipFill>
                      <a:blip r:embed="rId4"/>
                      <a:stretch>
                        <a:fillRect/>
                      </a:stretch>
                    </p:blipFill>
                    <p:spPr>
                      <a:xfrm>
                        <a:off x="1916514" y="2675857"/>
                        <a:ext cx="442614" cy="273417"/>
                      </a:xfrm>
                      <a:prstGeom prst="rect">
                        <a:avLst/>
                      </a:prstGeom>
                      <a:noFill/>
                      <a:ln w="38100">
                        <a:noFill/>
                        <a:miter/>
                      </a:ln>
                    </p:spPr>
                  </p:pic>
                </p:oleObj>
              </mc:Fallback>
            </mc:AlternateContent>
          </a:graphicData>
        </a:graphic>
      </p:graphicFrame>
      <p:graphicFrame>
        <p:nvGraphicFramePr>
          <p:cNvPr id="5" name="对象 -2147482425"/>
          <p:cNvGraphicFramePr>
            <a:graphicFrameLocks noChangeAspect="1"/>
          </p:cNvGraphicFramePr>
          <p:nvPr/>
        </p:nvGraphicFramePr>
        <p:xfrm>
          <a:off x="1457754" y="3577854"/>
          <a:ext cx="3583428" cy="446857"/>
        </p:xfrm>
        <a:graphic>
          <a:graphicData uri="http://schemas.openxmlformats.org/presentationml/2006/ole">
            <mc:AlternateContent xmlns:mc="http://schemas.openxmlformats.org/markup-compatibility/2006">
              <mc:Choice xmlns:v="urn:schemas-microsoft-com:vml" Requires="v">
                <p:oleObj spid="_x0000_s5158" name="" r:id="rId5" imgW="2044700" imgH="279400" progId="Equation.DSMT4">
                  <p:embed/>
                </p:oleObj>
              </mc:Choice>
              <mc:Fallback>
                <p:oleObj name="" r:id="rId5" imgW="2044700" imgH="279400" progId="Equation.DSMT4">
                  <p:embed/>
                  <p:pic>
                    <p:nvPicPr>
                      <p:cNvPr id="0" name="对象 -2147482425"/>
                      <p:cNvPicPr/>
                      <p:nvPr/>
                    </p:nvPicPr>
                    <p:blipFill>
                      <a:blip r:embed="rId6"/>
                      <a:stretch>
                        <a:fillRect/>
                      </a:stretch>
                    </p:blipFill>
                    <p:spPr>
                      <a:xfrm>
                        <a:off x="1457754" y="3577854"/>
                        <a:ext cx="3583428" cy="446857"/>
                      </a:xfrm>
                      <a:prstGeom prst="rect">
                        <a:avLst/>
                      </a:prstGeom>
                      <a:noFill/>
                      <a:ln w="38100">
                        <a:noFill/>
                        <a:miter/>
                      </a:ln>
                    </p:spPr>
                  </p:pic>
                </p:oleObj>
              </mc:Fallback>
            </mc:AlternateContent>
          </a:graphicData>
        </a:graphic>
      </p:graphicFrame>
      <p:sp>
        <p:nvSpPr>
          <p:cNvPr id="34" name="文本框 33"/>
          <p:cNvSpPr txBox="1"/>
          <p:nvPr/>
        </p:nvSpPr>
        <p:spPr>
          <a:xfrm>
            <a:off x="260777" y="3240759"/>
            <a:ext cx="6328281" cy="611505"/>
          </a:xfrm>
          <a:prstGeom prst="rect">
            <a:avLst/>
          </a:prstGeom>
        </p:spPr>
        <p:txBody>
          <a:bodyPr wrap="square">
            <a:spAutoFit/>
          </a:bodyPr>
          <a:lstStyle/>
          <a:p>
            <a:pPr indent="149860" algn="just" defTabSz="149860">
              <a:lnSpc>
                <a:spcPct val="150000"/>
              </a:lnSpc>
              <a:spcAft>
                <a:spcPct val="0"/>
              </a:spcAft>
            </a:pPr>
            <a:r>
              <a:rPr lang="en-US" altLang="zh-CN" sz="1125" dirty="0">
                <a:solidFill>
                  <a:srgbClr val="000000"/>
                </a:solidFill>
                <a:latin typeface="微软雅黑" panose="020B0503020204020204" pitchFamily="34" charset="-122"/>
                <a:ea typeface="微软雅黑" panose="020B0503020204020204" pitchFamily="34" charset="-122"/>
              </a:rPr>
              <a:t>     </a:t>
            </a:r>
            <a:endParaRPr lang="en-US" altLang="zh-CN" sz="1125" dirty="0">
              <a:solidFill>
                <a:srgbClr val="000000"/>
              </a:solidFill>
              <a:latin typeface="微软雅黑" panose="020B0503020204020204" pitchFamily="34" charset="-122"/>
              <a:ea typeface="微软雅黑" panose="020B0503020204020204" pitchFamily="34" charset="-122"/>
            </a:endParaRPr>
          </a:p>
          <a:p>
            <a:pPr indent="149860" algn="just" defTabSz="149860">
              <a:lnSpc>
                <a:spcPct val="150000"/>
              </a:lnSpc>
              <a:spcAft>
                <a:spcPct val="0"/>
              </a:spcAft>
            </a:pPr>
            <a:r>
              <a:rPr lang="en-US" altLang="zh-CN" sz="1125" dirty="0">
                <a:solidFill>
                  <a:srgbClr val="000000"/>
                </a:solidFill>
                <a:latin typeface="微软雅黑" panose="020B0503020204020204" pitchFamily="34" charset="-122"/>
                <a:ea typeface="微软雅黑" panose="020B0503020204020204" pitchFamily="34" charset="-122"/>
              </a:rPr>
              <a:t> </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35" name="Slide Number Placeholder 3"/>
          <p:cNvSpPr>
            <a:spLocks noGrp="1"/>
          </p:cNvSpPr>
          <p:nvPr/>
        </p:nvSpPr>
        <p:spPr>
          <a:xfrm>
            <a:off x="4843463" y="4218386"/>
            <a:ext cx="1543050" cy="205383"/>
          </a:xfrm>
          <a:prstGeom prst="rect">
            <a:avLst/>
          </a:prstGeom>
        </p:spPr>
        <p:txBody>
          <a:bodyPr vert="horz" lIns="51435" tIns="25718" rIns="51435" bIns="25718"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675" dirty="0"/>
            </a:fld>
            <a:endParaRPr lang="en-US" sz="675" dirty="0"/>
          </a:p>
        </p:txBody>
      </p:sp>
      <p:sp>
        <p:nvSpPr>
          <p:cNvPr id="7" name="Slide Number Placeholder 3"/>
          <p:cNvSpPr txBox="1"/>
          <p:nvPr/>
        </p:nvSpPr>
        <p:spPr>
          <a:xfrm>
            <a:off x="4843463" y="4767264"/>
            <a:ext cx="154305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mtClean="0"/>
            </a:fld>
            <a:endParaRPr lang="en-US" dirty="0"/>
          </a:p>
        </p:txBody>
      </p:sp>
      <p:sp>
        <p:nvSpPr>
          <p:cNvPr id="13" name="文本框 12"/>
          <p:cNvSpPr txBox="1"/>
          <p:nvPr/>
        </p:nvSpPr>
        <p:spPr>
          <a:xfrm>
            <a:off x="5660390" y="189655"/>
            <a:ext cx="1057846"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距离</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ustDataLst>
      <p:tags r:id="rId7"/>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Grp="1"/>
          </p:cNvSpPr>
          <p:nvPr>
            <p:ph type="ctrTitle" idx="16385"/>
            <p:custDataLst>
              <p:tags r:id="rId1"/>
            </p:custDataLst>
          </p:nvPr>
        </p:nvSpPr>
        <p:spPr>
          <a:xfrm>
            <a:off x="860108" y="179113"/>
            <a:ext cx="4308873" cy="246221"/>
          </a:xfrm>
          <a:noFill/>
        </p:spPr>
        <p:txBody>
          <a:bodyPr wrap="none" rtlCol="0">
            <a:spAutoFit/>
          </a:bodyPr>
          <a:lstStyle/>
          <a:p>
            <a:pPr lvl="0" algn="ctr">
              <a:lnSpc>
                <a:spcPct val="100000"/>
              </a:lnSpc>
              <a:buClrTx/>
              <a:buSzTx/>
              <a:buFontTx/>
            </a:pPr>
            <a:r>
              <a:rPr lang="zh-CN" altLang="en-US" sz="1600" b="1" dirty="0">
                <a:solidFill>
                  <a:srgbClr val="000066"/>
                </a:solidFill>
                <a:latin typeface="微软雅黑" panose="020B0503020204020204" pitchFamily="34" charset="-122"/>
                <a:ea typeface="微软雅黑" panose="020B0503020204020204" pitchFamily="34" charset="-122"/>
                <a:cs typeface="+mn-cs"/>
                <a:sym typeface="+mn-ea"/>
              </a:rPr>
              <a:t>数字图像表示与常用概念：数字图像的拓扑距离</a:t>
            </a:r>
            <a:endParaRPr lang="zh-CN" altLang="en-US" sz="1600" b="1" dirty="0">
              <a:solidFill>
                <a:srgbClr val="000066"/>
              </a:solidFill>
              <a:latin typeface="微软雅黑" panose="020B0503020204020204" pitchFamily="34" charset="-122"/>
              <a:ea typeface="微软雅黑" panose="020B0503020204020204" pitchFamily="34" charset="-122"/>
              <a:cs typeface="+mn-cs"/>
              <a:sym typeface="+mn-ea"/>
            </a:endParaRPr>
          </a:p>
        </p:txBody>
      </p:sp>
      <p:sp>
        <p:nvSpPr>
          <p:cNvPr id="11" name="Slide Number Placeholder 3"/>
          <p:cNvSpPr>
            <a:spLocks noGrp="1"/>
          </p:cNvSpPr>
          <p:nvPr>
            <p:ph type="sldNum" sz="quarter" idx="12"/>
          </p:nvPr>
        </p:nvSpPr>
        <p:spPr>
          <a:xfrm>
            <a:off x="4852035" y="6204704"/>
            <a:ext cx="1621631" cy="205383"/>
          </a:xfrm>
        </p:spPr>
        <p:txBody>
          <a:bodyPr/>
          <a:lstStyle/>
          <a:p>
            <a:fld id="{48F63A3B-78C7-47BE-AE5E-E10140E04643}" type="slidenum">
              <a:rPr lang="en-US" dirty="0"/>
            </a:fld>
            <a:endParaRPr lang="en-US" dirty="0"/>
          </a:p>
        </p:txBody>
      </p:sp>
      <p:sp>
        <p:nvSpPr>
          <p:cNvPr id="19" name="文本框 18"/>
          <p:cNvSpPr txBox="1"/>
          <p:nvPr/>
        </p:nvSpPr>
        <p:spPr>
          <a:xfrm>
            <a:off x="365760" y="956404"/>
            <a:ext cx="5721429" cy="613694"/>
          </a:xfrm>
          <a:prstGeom prst="rect">
            <a:avLst/>
          </a:prstGeom>
        </p:spPr>
        <p:txBody>
          <a:bodyPr wrap="square">
            <a:spAutoFit/>
          </a:bodyPr>
          <a:lstStyle/>
          <a:p>
            <a:pPr indent="149860" algn="just" defTabSz="149860">
              <a:lnSpc>
                <a:spcPct val="150000"/>
              </a:lnSpc>
              <a:spcAft>
                <a:spcPct val="0"/>
              </a:spcAft>
            </a:pPr>
            <a:r>
              <a:rPr lang="en-US" altLang="zh-CN" sz="1125" dirty="0">
                <a:solidFill>
                  <a:srgbClr val="000000"/>
                </a:solidFill>
                <a:latin typeface="微软雅黑" panose="020B0503020204020204" pitchFamily="34" charset="-122"/>
                <a:ea typeface="微软雅黑" panose="020B0503020204020204" pitchFamily="34" charset="-122"/>
              </a:rPr>
              <a:t>      </a:t>
            </a:r>
            <a:r>
              <a:rPr lang="zh-CN" altLang="en-US" sz="1200" dirty="0">
                <a:solidFill>
                  <a:srgbClr val="000000"/>
                </a:solidFill>
                <a:latin typeface="微软雅黑" panose="020B0503020204020204" pitchFamily="34" charset="-122"/>
                <a:ea typeface="微软雅黑" panose="020B0503020204020204" pitchFamily="34" charset="-122"/>
              </a:rPr>
              <a:t>如果在栅格平面上的</a:t>
            </a:r>
            <a:r>
              <a:rPr lang="zh-CN" altLang="en-US" sz="1050" dirty="0">
                <a:latin typeface="微软雅黑" panose="020B0503020204020204" pitchFamily="34" charset="-122"/>
                <a:ea typeface="微软雅黑" panose="020B0503020204020204" pitchFamily="34" charset="-122"/>
                <a:cs typeface="微软雅黑" panose="020B0503020204020204" pitchFamily="34" charset="-122"/>
              </a:rPr>
              <a:t>移动</a:t>
            </a:r>
            <a:r>
              <a:rPr lang="zh-CN" altLang="en-US" sz="1200" dirty="0">
                <a:solidFill>
                  <a:srgbClr val="000000"/>
                </a:solidFill>
                <a:latin typeface="微软雅黑" panose="020B0503020204020204" pitchFamily="34" charset="-122"/>
                <a:ea typeface="微软雅黑" panose="020B0503020204020204" pitchFamily="34" charset="-122"/>
              </a:rPr>
              <a:t>只允许水平方向和垂直方向进行移动，则可以定义街区距离（City Block Distance）为</a:t>
            </a:r>
            <a:r>
              <a:rPr lang="en-US" altLang="zh-CN" sz="1200" dirty="0">
                <a:solidFill>
                  <a:srgbClr val="000000"/>
                </a:solidFill>
                <a:latin typeface="微软雅黑" panose="020B0503020204020204" pitchFamily="34" charset="-122"/>
                <a:ea typeface="微软雅黑" panose="020B0503020204020204" pitchFamily="34" charset="-122"/>
              </a:rPr>
              <a:t>:</a:t>
            </a:r>
            <a:endParaRPr lang="en-US" altLang="zh-CN" sz="1125" dirty="0">
              <a:solidFill>
                <a:srgbClr val="000000"/>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368975" y="535934"/>
            <a:ext cx="2857500" cy="418191"/>
          </a:xfrm>
          <a:prstGeom prst="rect">
            <a:avLst/>
          </a:prstGeom>
        </p:spPr>
        <p:txBody>
          <a:bodyPr>
            <a:spAutoFit/>
          </a:bodyPr>
          <a:lstStyle/>
          <a:p>
            <a:pPr algn="just" defTabSz="149860">
              <a:lnSpc>
                <a:spcPct val="150000"/>
              </a:lnSpc>
              <a:spcAft>
                <a:spcPts val="115"/>
              </a:spcAft>
            </a:pP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街区距离</a:t>
            </a:r>
            <a:endParaRPr lang="zh-CN"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513279" y="2359938"/>
            <a:ext cx="5595342" cy="321435"/>
          </a:xfrm>
          <a:prstGeom prst="rect">
            <a:avLst/>
          </a:prstGeom>
        </p:spPr>
        <p:txBody>
          <a:bodyPr wrap="square">
            <a:spAutoFit/>
          </a:bodyPr>
          <a:lstStyle/>
          <a:p>
            <a:pPr indent="149860" algn="just" defTabSz="149860">
              <a:lnSpc>
                <a:spcPct val="150000"/>
              </a:lnSpc>
            </a:pPr>
            <a:r>
              <a:rPr lang="en-US" altLang="zh-CN" sz="1125">
                <a:solidFill>
                  <a:srgbClr val="000000"/>
                </a:solidFill>
                <a:latin typeface="微软雅黑" panose="020B0503020204020204" pitchFamily="34" charset="-122"/>
                <a:ea typeface="微软雅黑" panose="020B0503020204020204" pitchFamily="34" charset="-122"/>
              </a:rPr>
              <a:t>    </a:t>
            </a:r>
            <a:endParaRPr lang="zh-CN" altLang="en-US" sz="1125">
              <a:solidFill>
                <a:srgbClr val="000000"/>
              </a:solidFill>
              <a:latin typeface="微软雅黑" panose="020B0503020204020204" pitchFamily="34" charset="-122"/>
              <a:ea typeface="微软雅黑" panose="020B0503020204020204" pitchFamily="34" charset="-122"/>
            </a:endParaRPr>
          </a:p>
        </p:txBody>
      </p:sp>
      <p:graphicFrame>
        <p:nvGraphicFramePr>
          <p:cNvPr id="3" name="对象 -2147482424"/>
          <p:cNvGraphicFramePr>
            <a:graphicFrameLocks noChangeAspect="1"/>
          </p:cNvGraphicFramePr>
          <p:nvPr/>
        </p:nvGraphicFramePr>
        <p:xfrm>
          <a:off x="1480711" y="1602796"/>
          <a:ext cx="3586244" cy="416946"/>
        </p:xfrm>
        <a:graphic>
          <a:graphicData uri="http://schemas.openxmlformats.org/presentationml/2006/ole">
            <mc:AlternateContent xmlns:mc="http://schemas.openxmlformats.org/markup-compatibility/2006">
              <mc:Choice xmlns:v="urn:schemas-microsoft-com:vml" Requires="v">
                <p:oleObj spid="_x0000_s6199" name="" r:id="rId2" imgW="1726565" imgH="215900" progId="Equation.DSMT4">
                  <p:embed/>
                </p:oleObj>
              </mc:Choice>
              <mc:Fallback>
                <p:oleObj name="" r:id="rId2" imgW="1726565" imgH="215900" progId="Equation.DSMT4">
                  <p:embed/>
                  <p:pic>
                    <p:nvPicPr>
                      <p:cNvPr id="0" name="对象 -2147482424"/>
                      <p:cNvPicPr/>
                      <p:nvPr/>
                    </p:nvPicPr>
                    <p:blipFill>
                      <a:blip r:embed="rId3"/>
                      <a:stretch>
                        <a:fillRect/>
                      </a:stretch>
                    </p:blipFill>
                    <p:spPr>
                      <a:xfrm>
                        <a:off x="1480711" y="1602796"/>
                        <a:ext cx="3586244" cy="416946"/>
                      </a:xfrm>
                      <a:prstGeom prst="rect">
                        <a:avLst/>
                      </a:prstGeom>
                      <a:noFill/>
                      <a:ln w="38100">
                        <a:noFill/>
                        <a:miter/>
                      </a:ln>
                    </p:spPr>
                  </p:pic>
                </p:oleObj>
              </mc:Fallback>
            </mc:AlternateContent>
          </a:graphicData>
        </a:graphic>
      </p:graphicFrame>
      <p:sp>
        <p:nvSpPr>
          <p:cNvPr id="5" name="文本框 4"/>
          <p:cNvSpPr txBox="1"/>
          <p:nvPr/>
        </p:nvSpPr>
        <p:spPr>
          <a:xfrm>
            <a:off x="264676" y="2481401"/>
            <a:ext cx="5721429" cy="613694"/>
          </a:xfrm>
          <a:prstGeom prst="rect">
            <a:avLst/>
          </a:prstGeom>
        </p:spPr>
        <p:txBody>
          <a:bodyPr wrap="square">
            <a:spAutoFit/>
          </a:bodyPr>
          <a:lstStyle/>
          <a:p>
            <a:pPr indent="149860" algn="just" defTabSz="149860">
              <a:lnSpc>
                <a:spcPct val="150000"/>
              </a:lnSpc>
              <a:spcAft>
                <a:spcPct val="0"/>
              </a:spcAft>
            </a:pPr>
            <a:r>
              <a:rPr lang="en-US" altLang="zh-CN" sz="1125" dirty="0">
                <a:solidFill>
                  <a:srgbClr val="000000"/>
                </a:solidFill>
                <a:latin typeface="微软雅黑" panose="020B0503020204020204" pitchFamily="34" charset="-122"/>
                <a:ea typeface="微软雅黑" panose="020B0503020204020204" pitchFamily="34" charset="-122"/>
              </a:rPr>
              <a:t>     </a:t>
            </a:r>
            <a:r>
              <a:rPr lang="zh-CN" altLang="en-US" sz="1200" dirty="0">
                <a:solidFill>
                  <a:srgbClr val="000000"/>
                </a:solidFill>
                <a:latin typeface="微软雅黑" panose="020B0503020204020204" pitchFamily="34" charset="-122"/>
                <a:ea typeface="微软雅黑" panose="020B0503020204020204" pitchFamily="34" charset="-122"/>
              </a:rPr>
              <a:t>如果在栅格平面上的移动允许对角方向进行移动，则栅格平面上的最短移动距离为棋盘距离（</a:t>
            </a:r>
            <a:r>
              <a:rPr lang="en-US" altLang="zh-CN" sz="1200" dirty="0">
                <a:solidFill>
                  <a:srgbClr val="000000"/>
                </a:solidFill>
                <a:latin typeface="微软雅黑" panose="020B0503020204020204" pitchFamily="34" charset="-122"/>
                <a:ea typeface="微软雅黑" panose="020B0503020204020204" pitchFamily="34" charset="-122"/>
              </a:rPr>
              <a:t>Chessboard distance</a:t>
            </a:r>
            <a:r>
              <a:rPr lang="zh-CN" altLang="en-US" sz="1200" dirty="0">
                <a:solidFill>
                  <a:srgbClr val="000000"/>
                </a:solidFill>
                <a:latin typeface="微软雅黑" panose="020B0503020204020204" pitchFamily="34" charset="-122"/>
                <a:ea typeface="微软雅黑" panose="020B0503020204020204" pitchFamily="34" charset="-122"/>
              </a:rPr>
              <a:t>），定义为</a:t>
            </a:r>
            <a:r>
              <a:rPr lang="en-US" altLang="zh-CN" sz="1200" dirty="0">
                <a:solidFill>
                  <a:srgbClr val="000000"/>
                </a:solidFill>
                <a:latin typeface="微软雅黑" panose="020B0503020204020204" pitchFamily="34" charset="-122"/>
                <a:ea typeface="微软雅黑" panose="020B0503020204020204" pitchFamily="34" charset="-122"/>
              </a:rPr>
              <a:t>:</a:t>
            </a:r>
            <a:endParaRPr lang="en-US" altLang="zh-CN" sz="1125" dirty="0">
              <a:solidFill>
                <a:srgbClr val="00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68975" y="2130342"/>
            <a:ext cx="2857500" cy="418191"/>
          </a:xfrm>
          <a:prstGeom prst="rect">
            <a:avLst/>
          </a:prstGeom>
        </p:spPr>
        <p:txBody>
          <a:bodyPr>
            <a:spAutoFit/>
          </a:bodyPr>
          <a:lstStyle/>
          <a:p>
            <a:pPr algn="just" defTabSz="149860">
              <a:lnSpc>
                <a:spcPct val="150000"/>
              </a:lnSpc>
              <a:spcAft>
                <a:spcPts val="115"/>
              </a:spcAft>
            </a:pP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棋盘距离</a:t>
            </a:r>
            <a:endParaRPr lang="zh-CN"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graphicFrame>
        <p:nvGraphicFramePr>
          <p:cNvPr id="7" name="对象 -2147482423"/>
          <p:cNvGraphicFramePr>
            <a:graphicFrameLocks noChangeAspect="1"/>
          </p:cNvGraphicFramePr>
          <p:nvPr/>
        </p:nvGraphicFramePr>
        <p:xfrm>
          <a:off x="1480711" y="3143251"/>
          <a:ext cx="3705520" cy="449425"/>
        </p:xfrm>
        <a:graphic>
          <a:graphicData uri="http://schemas.openxmlformats.org/presentationml/2006/ole">
            <mc:AlternateContent xmlns:mc="http://schemas.openxmlformats.org/markup-compatibility/2006">
              <mc:Choice xmlns:v="urn:schemas-microsoft-com:vml" Requires="v">
                <p:oleObj spid="_x0000_s6200" name="" r:id="rId4" imgW="1993900" imgH="241300" progId="Equation.DSMT4">
                  <p:embed/>
                </p:oleObj>
              </mc:Choice>
              <mc:Fallback>
                <p:oleObj name="" r:id="rId4" imgW="1993900" imgH="241300" progId="Equation.DSMT4">
                  <p:embed/>
                  <p:pic>
                    <p:nvPicPr>
                      <p:cNvPr id="0" name="对象 -2147482423"/>
                      <p:cNvPicPr/>
                      <p:nvPr/>
                    </p:nvPicPr>
                    <p:blipFill>
                      <a:blip r:embed="rId5"/>
                      <a:stretch>
                        <a:fillRect/>
                      </a:stretch>
                    </p:blipFill>
                    <p:spPr>
                      <a:xfrm>
                        <a:off x="1480711" y="3143251"/>
                        <a:ext cx="3705520" cy="449425"/>
                      </a:xfrm>
                      <a:prstGeom prst="rect">
                        <a:avLst/>
                      </a:prstGeom>
                      <a:noFill/>
                      <a:ln w="38100">
                        <a:noFill/>
                        <a:miter/>
                      </a:ln>
                    </p:spPr>
                  </p:pic>
                </p:oleObj>
              </mc:Fallback>
            </mc:AlternateContent>
          </a:graphicData>
        </a:graphic>
      </p:graphicFrame>
      <p:sp>
        <p:nvSpPr>
          <p:cNvPr id="10" name="文本框 9"/>
          <p:cNvSpPr txBox="1"/>
          <p:nvPr/>
        </p:nvSpPr>
        <p:spPr>
          <a:xfrm>
            <a:off x="642580" y="3543122"/>
            <a:ext cx="2857500" cy="336695"/>
          </a:xfrm>
          <a:prstGeom prst="rect">
            <a:avLst/>
          </a:prstGeom>
        </p:spPr>
        <p:txBody>
          <a:bodyPr>
            <a:spAutoFit/>
          </a:bodyPr>
          <a:lstStyle/>
          <a:p>
            <a:pPr algn="just" defTabSz="149860">
              <a:lnSpc>
                <a:spcPct val="150000"/>
              </a:lnSpc>
              <a:spcAft>
                <a:spcPct val="0"/>
              </a:spcAft>
            </a:pPr>
            <a:r>
              <a:rPr lang="zh-CN" altLang="en-US" sz="1200" dirty="0">
                <a:solidFill>
                  <a:srgbClr val="000000"/>
                </a:solidFill>
                <a:latin typeface="微软雅黑" panose="020B0503020204020204" pitchFamily="34" charset="-122"/>
                <a:ea typeface="微软雅黑" panose="020B0503020204020204" pitchFamily="34" charset="-122"/>
              </a:rPr>
              <a:t> 显然，我们可以证明：</a:t>
            </a:r>
            <a:endParaRPr lang="zh-CN" altLang="en-US" sz="1200" dirty="0">
              <a:solidFill>
                <a:srgbClr val="000000"/>
              </a:solidFill>
              <a:latin typeface="微软雅黑" panose="020B0503020204020204" pitchFamily="34" charset="-122"/>
              <a:ea typeface="微软雅黑" panose="020B0503020204020204" pitchFamily="34" charset="-122"/>
            </a:endParaRPr>
          </a:p>
        </p:txBody>
      </p:sp>
      <p:graphicFrame>
        <p:nvGraphicFramePr>
          <p:cNvPr id="9" name="对象 -2147482422"/>
          <p:cNvGraphicFramePr>
            <a:graphicFrameLocks noChangeAspect="1"/>
          </p:cNvGraphicFramePr>
          <p:nvPr/>
        </p:nvGraphicFramePr>
        <p:xfrm>
          <a:off x="814112" y="3952770"/>
          <a:ext cx="5312093" cy="375074"/>
        </p:xfrm>
        <a:graphic>
          <a:graphicData uri="http://schemas.openxmlformats.org/presentationml/2006/ole">
            <mc:AlternateContent xmlns:mc="http://schemas.openxmlformats.org/markup-compatibility/2006">
              <mc:Choice xmlns:v="urn:schemas-microsoft-com:vml" Requires="v">
                <p:oleObj spid="_x0000_s6201" name="" r:id="rId6" imgW="2844800" imgH="215900" progId="Equation.DSMT4">
                  <p:embed/>
                </p:oleObj>
              </mc:Choice>
              <mc:Fallback>
                <p:oleObj name="" r:id="rId6" imgW="2844800" imgH="215900" progId="Equation.DSMT4">
                  <p:embed/>
                  <p:pic>
                    <p:nvPicPr>
                      <p:cNvPr id="0" name="对象 -2147482422"/>
                      <p:cNvPicPr/>
                      <p:nvPr/>
                    </p:nvPicPr>
                    <p:blipFill>
                      <a:blip r:embed="rId7"/>
                      <a:stretch>
                        <a:fillRect/>
                      </a:stretch>
                    </p:blipFill>
                    <p:spPr>
                      <a:xfrm>
                        <a:off x="814112" y="3952770"/>
                        <a:ext cx="5312093" cy="375074"/>
                      </a:xfrm>
                      <a:prstGeom prst="rect">
                        <a:avLst/>
                      </a:prstGeom>
                      <a:noFill/>
                      <a:ln w="38100">
                        <a:noFill/>
                        <a:miter/>
                      </a:ln>
                    </p:spPr>
                  </p:pic>
                </p:oleObj>
              </mc:Fallback>
            </mc:AlternateContent>
          </a:graphicData>
        </a:graphic>
      </p:graphicFrame>
      <p:sp>
        <p:nvSpPr>
          <p:cNvPr id="13" name="Slide Number Placeholder 3"/>
          <p:cNvSpPr>
            <a:spLocks noGrp="1"/>
          </p:cNvSpPr>
          <p:nvPr/>
        </p:nvSpPr>
        <p:spPr>
          <a:xfrm>
            <a:off x="4756057" y="4771187"/>
            <a:ext cx="1543050" cy="205383"/>
          </a:xfrm>
          <a:prstGeom prst="rect">
            <a:avLst/>
          </a:prstGeom>
        </p:spPr>
        <p:txBody>
          <a:bodyPr vert="horz" lIns="51435" tIns="25718" rIns="51435" bIns="25718"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675" dirty="0"/>
            </a:fld>
            <a:endParaRPr lang="en-US" sz="675" dirty="0"/>
          </a:p>
        </p:txBody>
      </p:sp>
      <p:sp>
        <p:nvSpPr>
          <p:cNvPr id="14" name="文本框 13"/>
          <p:cNvSpPr txBox="1"/>
          <p:nvPr/>
        </p:nvSpPr>
        <p:spPr>
          <a:xfrm>
            <a:off x="5660390" y="189655"/>
            <a:ext cx="1057846"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距离</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ustDataLst>
      <p:tags r:id="rId8"/>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装饰  9"/>
          <p:cNvSpPr>
            <a:spLocks noGrp="1"/>
          </p:cNvSpPr>
          <p:nvPr>
            <p:ph type="body" idx="16388"/>
            <p:custDataLst>
              <p:tags r:id="rId1"/>
            </p:custDataLst>
          </p:nvPr>
        </p:nvSpPr>
        <p:spPr>
          <a:xfrm>
            <a:off x="214313" y="704194"/>
            <a:ext cx="6172200" cy="1079421"/>
          </a:xfrm>
        </p:spPr>
        <p:txBody>
          <a:bodyPr/>
          <a:lstStyle/>
          <a:p>
            <a:r>
              <a:rPr lang="zh-CN" altLang="en-US"/>
              <a:t> </a:t>
            </a:r>
            <a:endParaRPr lang="zh-CN" altLang="en-US"/>
          </a:p>
        </p:txBody>
      </p:sp>
      <p:sp>
        <p:nvSpPr>
          <p:cNvPr id="2" name="标题 1"/>
          <p:cNvSpPr txBox="1">
            <a:spLocks noGrp="1"/>
          </p:cNvSpPr>
          <p:nvPr>
            <p:ph type="ctrTitle" idx="16385"/>
            <p:custDataLst>
              <p:tags r:id="rId2"/>
            </p:custDataLst>
          </p:nvPr>
        </p:nvSpPr>
        <p:spPr>
          <a:xfrm>
            <a:off x="654472" y="202791"/>
            <a:ext cx="4667945" cy="215444"/>
          </a:xfrm>
          <a:noFill/>
        </p:spPr>
        <p:txBody>
          <a:bodyPr wrap="none" rtlCol="0">
            <a:spAutoFit/>
          </a:bodyPr>
          <a:lstStyle/>
          <a:p>
            <a:pPr lvl="0" algn="ctr">
              <a:lnSpc>
                <a:spcPct val="100000"/>
              </a:lnSpc>
              <a:buClrTx/>
              <a:buSzTx/>
              <a:buFontTx/>
            </a:pPr>
            <a:r>
              <a:rPr lang="zh-CN" altLang="en-US" sz="1400" b="1" dirty="0">
                <a:solidFill>
                  <a:srgbClr val="000066"/>
                </a:solidFill>
                <a:latin typeface="微软雅黑" panose="020B0503020204020204" pitchFamily="34" charset="-122"/>
                <a:ea typeface="微软雅黑" panose="020B0503020204020204" pitchFamily="34" charset="-122"/>
                <a:cs typeface="+mn-cs"/>
                <a:sym typeface="+mn-ea"/>
              </a:rPr>
              <a:t>数字图像表示与常用概念：数字图像的距离、邻域与连通集</a:t>
            </a:r>
            <a:endParaRPr lang="zh-CN" altLang="en-US" sz="1400" b="1" dirty="0">
              <a:solidFill>
                <a:srgbClr val="000066"/>
              </a:solidFill>
              <a:latin typeface="微软雅黑" panose="020B0503020204020204" pitchFamily="34" charset="-122"/>
              <a:ea typeface="微软雅黑" panose="020B0503020204020204" pitchFamily="34" charset="-122"/>
              <a:cs typeface="+mn-cs"/>
              <a:sym typeface="+mn-ea"/>
            </a:endParaRPr>
          </a:p>
        </p:txBody>
      </p:sp>
      <p:sp>
        <p:nvSpPr>
          <p:cNvPr id="4" name="文本占位符 3"/>
          <p:cNvSpPr>
            <a:spLocks noGrp="1"/>
          </p:cNvSpPr>
          <p:nvPr>
            <p:ph type="body" idx="16386"/>
            <p:custDataLst>
              <p:tags r:id="rId3"/>
            </p:custDataLst>
          </p:nvPr>
        </p:nvSpPr>
        <p:spPr>
          <a:xfrm>
            <a:off x="428625" y="615561"/>
            <a:ext cx="5829300" cy="228600"/>
          </a:xfrm>
        </p:spPr>
        <p:txBody>
          <a:bodyPr>
            <a:normAutofit lnSpcReduction="10000"/>
          </a:bodyPr>
          <a:lstStyle/>
          <a:p>
            <a:r>
              <a:rPr lang="zh-CN" altLang="en-US" sz="1400" b="1" dirty="0">
                <a:solidFill>
                  <a:schemeClr val="tx1"/>
                </a:solidFill>
                <a:latin typeface="微软雅黑" panose="020B0503020204020204" pitchFamily="34" charset="-122"/>
                <a:ea typeface="微软雅黑" panose="020B0503020204020204" pitchFamily="34" charset="-122"/>
              </a:rPr>
              <a:t>图像像素邻域系统</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5" name="文本占位符 4"/>
          <p:cNvSpPr>
            <a:spLocks noGrp="1"/>
          </p:cNvSpPr>
          <p:nvPr>
            <p:ph type="body" idx="16387"/>
            <p:custDataLst>
              <p:tags r:id="rId4"/>
            </p:custDataLst>
          </p:nvPr>
        </p:nvSpPr>
        <p:spPr>
          <a:xfrm>
            <a:off x="654368" y="1040130"/>
            <a:ext cx="5829300" cy="342900"/>
          </a:xfrm>
        </p:spPr>
        <p:txBody>
          <a:bodyPr>
            <a:noAutofit/>
          </a:bodyPr>
          <a:lstStyle/>
          <a:p>
            <a:r>
              <a:rPr lang="en-US" altLang="zh-CN" sz="11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当我们定义了像素之间的距离，则可以进一步分析图像像素之间的邻接性，并建立邻域系统。例如，图像像素之间邻域类型有</a:t>
            </a:r>
            <a:r>
              <a:rPr lang="en-US" altLang="zh-CN" sz="11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邻域（左）和</a:t>
            </a:r>
            <a:r>
              <a:rPr lang="en-US" altLang="zh-CN" sz="1100" dirty="0">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邻域（右）</a:t>
            </a:r>
            <a:endParaRPr lang="en-US" altLang="zh-CN" sz="11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Slide Number Placeholder 3"/>
          <p:cNvSpPr>
            <a:spLocks noGrp="1"/>
          </p:cNvSpPr>
          <p:nvPr>
            <p:ph type="sldNum" sz="quarter" idx="12"/>
          </p:nvPr>
        </p:nvSpPr>
        <p:spPr/>
        <p:txBody>
          <a:bodyPr/>
          <a:lstStyle/>
          <a:p>
            <a:fld id="{48F63A3B-78C7-47BE-AE5E-E10140E04643}" type="slidenum">
              <a:rPr lang="en-US" dirty="0"/>
            </a:fld>
            <a:endParaRPr lang="en-US" dirty="0"/>
          </a:p>
        </p:txBody>
      </p:sp>
      <p:pic>
        <p:nvPicPr>
          <p:cNvPr id="36" name="图片 242"/>
          <p:cNvPicPr>
            <a:picLocks noChangeAspect="1" noChangeArrowheads="1"/>
          </p:cNvPicPr>
          <p:nvPr/>
        </p:nvPicPr>
        <p:blipFill>
          <a:blip r:embed="rId5" cstate="print"/>
          <a:srcRect/>
          <a:stretch>
            <a:fillRect/>
          </a:stretch>
        </p:blipFill>
        <p:spPr>
          <a:xfrm>
            <a:off x="1317276" y="1783636"/>
            <a:ext cx="1428861" cy="1521155"/>
          </a:xfrm>
          <a:prstGeom prst="rect">
            <a:avLst/>
          </a:prstGeom>
          <a:noFill/>
          <a:ln w="9525">
            <a:noFill/>
            <a:miter lim="800000"/>
            <a:headEnd/>
            <a:tailEnd/>
          </a:ln>
        </p:spPr>
      </p:pic>
      <p:pic>
        <p:nvPicPr>
          <p:cNvPr id="276" name="图片 276"/>
          <p:cNvPicPr>
            <a:picLocks noChangeAspect="1" noChangeArrowheads="1"/>
          </p:cNvPicPr>
          <p:nvPr/>
        </p:nvPicPr>
        <p:blipFill>
          <a:blip r:embed="rId6" cstate="print"/>
          <a:srcRect/>
          <a:stretch>
            <a:fillRect/>
          </a:stretch>
        </p:blipFill>
        <p:spPr>
          <a:xfrm>
            <a:off x="3884146" y="1783748"/>
            <a:ext cx="1291969" cy="1369654"/>
          </a:xfrm>
          <a:prstGeom prst="rect">
            <a:avLst/>
          </a:prstGeom>
          <a:noFill/>
          <a:ln w="9525">
            <a:noFill/>
            <a:miter lim="800000"/>
            <a:headEnd/>
            <a:tailEnd/>
          </a:ln>
        </p:spPr>
      </p:pic>
      <p:pic>
        <p:nvPicPr>
          <p:cNvPr id="60" name="图片 59"/>
          <p:cNvPicPr>
            <a:picLocks noChangeAspect="1"/>
          </p:cNvPicPr>
          <p:nvPr/>
        </p:nvPicPr>
        <p:blipFill>
          <a:blip r:embed="rId7"/>
          <a:stretch>
            <a:fillRect/>
          </a:stretch>
        </p:blipFill>
        <p:spPr>
          <a:xfrm>
            <a:off x="852805" y="3554095"/>
            <a:ext cx="5405120" cy="1465580"/>
          </a:xfrm>
          <a:prstGeom prst="rect">
            <a:avLst/>
          </a:prstGeom>
        </p:spPr>
      </p:pic>
      <p:sp>
        <p:nvSpPr>
          <p:cNvPr id="10" name="文本框 9"/>
          <p:cNvSpPr txBox="1"/>
          <p:nvPr/>
        </p:nvSpPr>
        <p:spPr>
          <a:xfrm>
            <a:off x="566039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邻</a:t>
            </a:r>
            <a:r>
              <a:rPr lang="zh-CN" altLang="en-US" sz="1600" b="1" dirty="0" smtClean="0">
                <a:solidFill>
                  <a:schemeClr val="bg1"/>
                </a:solidFill>
                <a:latin typeface="微软雅黑" panose="020B0503020204020204" pitchFamily="34" charset="-122"/>
                <a:ea typeface="微软雅黑" panose="020B0503020204020204" pitchFamily="34" charset="-122"/>
              </a:rPr>
              <a:t>域</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ustDataLst>
      <p:tags r:id="rId8"/>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Grp="1"/>
          </p:cNvSpPr>
          <p:nvPr>
            <p:ph type="ctrTitle" idx="16385"/>
            <p:custDataLst>
              <p:tags r:id="rId1"/>
            </p:custDataLst>
          </p:nvPr>
        </p:nvSpPr>
        <p:spPr>
          <a:xfrm>
            <a:off x="601930" y="216630"/>
            <a:ext cx="4667945" cy="215444"/>
          </a:xfrm>
          <a:noFill/>
        </p:spPr>
        <p:txBody>
          <a:bodyPr wrap="none" rtlCol="0">
            <a:spAutoFit/>
          </a:bodyPr>
          <a:lstStyle/>
          <a:p>
            <a:pPr lvl="0" algn="ctr">
              <a:lnSpc>
                <a:spcPct val="100000"/>
              </a:lnSpc>
              <a:buClrTx/>
              <a:buSzTx/>
              <a:buFontTx/>
            </a:pPr>
            <a:r>
              <a:rPr lang="zh-CN" altLang="en-US" sz="1400" b="1" dirty="0">
                <a:solidFill>
                  <a:srgbClr val="000066"/>
                </a:solidFill>
                <a:latin typeface="微软雅黑" panose="020B0503020204020204" pitchFamily="34" charset="-122"/>
                <a:ea typeface="微软雅黑" panose="020B0503020204020204" pitchFamily="34" charset="-122"/>
                <a:cs typeface="+mn-cs"/>
                <a:sym typeface="+mn-ea"/>
              </a:rPr>
              <a:t>数字图像表示与常用概念：数字图像的距离、邻域与连通集</a:t>
            </a:r>
            <a:endParaRPr lang="zh-CN" altLang="en-US" sz="1400" b="1" dirty="0">
              <a:solidFill>
                <a:srgbClr val="000066"/>
              </a:solidFill>
              <a:latin typeface="微软雅黑" panose="020B0503020204020204" pitchFamily="34" charset="-122"/>
              <a:ea typeface="微软雅黑" panose="020B0503020204020204" pitchFamily="34" charset="-122"/>
              <a:cs typeface="+mn-cs"/>
              <a:sym typeface="+mn-ea"/>
            </a:endParaRPr>
          </a:p>
        </p:txBody>
      </p:sp>
      <p:sp>
        <p:nvSpPr>
          <p:cNvPr id="9" name="文本框 8"/>
          <p:cNvSpPr txBox="1"/>
          <p:nvPr/>
        </p:nvSpPr>
        <p:spPr>
          <a:xfrm>
            <a:off x="433268" y="606968"/>
            <a:ext cx="4279821" cy="336695"/>
          </a:xfrm>
          <a:prstGeom prst="rect">
            <a:avLst/>
          </a:prstGeom>
        </p:spPr>
        <p:txBody>
          <a:bodyPr wrap="square">
            <a:spAutoFit/>
          </a:bodyPr>
          <a:lstStyle/>
          <a:p>
            <a:pPr algn="just" defTabSz="149860">
              <a:lnSpc>
                <a:spcPct val="150000"/>
              </a:lnSpc>
              <a:spcAft>
                <a:spcPts val="115"/>
              </a:spcAft>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8邻域可以用</a:t>
            </a:r>
            <a:r>
              <a:rPr lang="en-US" altLang="zh-CN" sz="12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表示，其邻接像素集合满足</a:t>
            </a:r>
            <a:r>
              <a:rPr lang="en-US" altLang="zh-CN" sz="1200" b="1"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 name="对象 -2147482414"/>
          <p:cNvGraphicFramePr>
            <a:graphicFrameLocks noChangeAspect="1"/>
          </p:cNvGraphicFramePr>
          <p:nvPr/>
        </p:nvGraphicFramePr>
        <p:xfrm>
          <a:off x="1386728" y="694967"/>
          <a:ext cx="489833" cy="243075"/>
        </p:xfrm>
        <a:graphic>
          <a:graphicData uri="http://schemas.openxmlformats.org/presentationml/2006/ole">
            <mc:AlternateContent xmlns:mc="http://schemas.openxmlformats.org/markup-compatibility/2006">
              <mc:Choice xmlns:v="urn:schemas-microsoft-com:vml" Requires="v">
                <p:oleObj spid="_x0000_s7295" name="" r:id="rId2" imgW="393065" imgH="215900" progId="Equation.DSMT4">
                  <p:embed/>
                </p:oleObj>
              </mc:Choice>
              <mc:Fallback>
                <p:oleObj name="" r:id="rId2" imgW="393065" imgH="215900" progId="Equation.DSMT4">
                  <p:embed/>
                  <p:pic>
                    <p:nvPicPr>
                      <p:cNvPr id="0" name="对象 -2147482414"/>
                      <p:cNvPicPr/>
                      <p:nvPr/>
                    </p:nvPicPr>
                    <p:blipFill>
                      <a:blip r:embed="rId3"/>
                      <a:stretch>
                        <a:fillRect/>
                      </a:stretch>
                    </p:blipFill>
                    <p:spPr>
                      <a:xfrm>
                        <a:off x="1386728" y="694967"/>
                        <a:ext cx="489833" cy="243075"/>
                      </a:xfrm>
                      <a:prstGeom prst="rect">
                        <a:avLst/>
                      </a:prstGeom>
                      <a:noFill/>
                      <a:ln w="38100">
                        <a:noFill/>
                        <a:miter/>
                      </a:ln>
                    </p:spPr>
                  </p:pic>
                </p:oleObj>
              </mc:Fallback>
            </mc:AlternateContent>
          </a:graphicData>
        </a:graphic>
      </p:graphicFrame>
      <p:graphicFrame>
        <p:nvGraphicFramePr>
          <p:cNvPr id="5" name="对象 -2147482413"/>
          <p:cNvGraphicFramePr>
            <a:graphicFrameLocks noChangeAspect="1"/>
          </p:cNvGraphicFramePr>
          <p:nvPr/>
        </p:nvGraphicFramePr>
        <p:xfrm>
          <a:off x="334149" y="1091494"/>
          <a:ext cx="6289715" cy="301823"/>
        </p:xfrm>
        <a:graphic>
          <a:graphicData uri="http://schemas.openxmlformats.org/presentationml/2006/ole">
            <mc:AlternateContent xmlns:mc="http://schemas.openxmlformats.org/markup-compatibility/2006">
              <mc:Choice xmlns:v="urn:schemas-microsoft-com:vml" Requires="v">
                <p:oleObj spid="_x0000_s7296" name="" r:id="rId4" imgW="4140200" imgH="215900" progId="Equation.DSMT4">
                  <p:embed/>
                </p:oleObj>
              </mc:Choice>
              <mc:Fallback>
                <p:oleObj name="" r:id="rId4" imgW="4140200" imgH="215900" progId="Equation.DSMT4">
                  <p:embed/>
                  <p:pic>
                    <p:nvPicPr>
                      <p:cNvPr id="0" name="对象 -2147482413"/>
                      <p:cNvPicPr/>
                      <p:nvPr/>
                    </p:nvPicPr>
                    <p:blipFill>
                      <a:blip r:embed="rId5"/>
                      <a:stretch>
                        <a:fillRect/>
                      </a:stretch>
                    </p:blipFill>
                    <p:spPr>
                      <a:xfrm>
                        <a:off x="334149" y="1091494"/>
                        <a:ext cx="6289715" cy="301823"/>
                      </a:xfrm>
                      <a:prstGeom prst="rect">
                        <a:avLst/>
                      </a:prstGeom>
                      <a:noFill/>
                      <a:ln w="38100">
                        <a:noFill/>
                        <a:miter/>
                      </a:ln>
                    </p:spPr>
                  </p:pic>
                </p:oleObj>
              </mc:Fallback>
            </mc:AlternateContent>
          </a:graphicData>
        </a:graphic>
      </p:graphicFrame>
      <p:sp>
        <p:nvSpPr>
          <p:cNvPr id="11" name="文本框 10"/>
          <p:cNvSpPr txBox="1"/>
          <p:nvPr/>
        </p:nvSpPr>
        <p:spPr>
          <a:xfrm>
            <a:off x="170379" y="1615112"/>
            <a:ext cx="6216134" cy="2628265"/>
          </a:xfrm>
          <a:prstGeom prst="rect">
            <a:avLst/>
          </a:prstGeom>
        </p:spPr>
        <p:txBody>
          <a:bodyPr wrap="square">
            <a:spAutoFit/>
          </a:bodyPr>
          <a:lstStyle/>
          <a:p>
            <a:pPr algn="just" defTabSz="149860">
              <a:lnSpc>
                <a:spcPct val="150000"/>
              </a:lnSpc>
              <a:spcAft>
                <a:spcPts val="115"/>
              </a:spcAft>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或者可以用棋盘距离描述为集合形式，即</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algn="just" defTabSz="149860">
              <a:lnSpc>
                <a:spcPct val="150000"/>
              </a:lnSpc>
              <a:spcAft>
                <a:spcPts val="115"/>
              </a:spcAft>
            </a:pP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由于一些彼此邻接的像素组成的重要集合，称之为</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区域</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。通常，区域具有特定一致性的特征（如灰度、颜色等）。在集合论中，区域可以简单理解为</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连通集</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。对于连通集，我们可以描述为具有如下性质的区域：</a:t>
            </a:r>
            <a:endParaRPr lang="zh-CN" altLang="en-US" sz="12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defTabSz="149860">
              <a:lnSpc>
                <a:spcPct val="150000"/>
              </a:lnSpc>
              <a:spcAft>
                <a:spcPts val="115"/>
              </a:spcAft>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从像素</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到像素</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q</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的路径为一个点序列，</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是</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的邻接点，</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那么区域满足：任意两个像素之间都存在完全属于该集合的路径。</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algn="just" defTabSz="149860">
              <a:lnSpc>
                <a:spcPct val="150000"/>
              </a:lnSpc>
              <a:spcAft>
                <a:spcPts val="115"/>
              </a:spcAft>
            </a:pP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如果一幅图像中的两个像素之间存在一条路径，则这两个像素是连通的，因此区域是彼此连通的集合。</a:t>
            </a:r>
            <a:r>
              <a:rPr lang="en-US" altLang="zh-CN" sz="1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连通</a:t>
            </a:r>
            <a:r>
              <a:rPr lang="en-US" altLang="zh-CN" sz="1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关系是自反的、对称的且具有传递性，因此可以看作是集合的一个等价类。</a:t>
            </a:r>
            <a:endParaRPr lang="zh-CN" altLang="en-US" sz="1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7" name="对象 -2147480060"/>
          <p:cNvGraphicFramePr>
            <a:graphicFrameLocks noChangeAspect="1"/>
          </p:cNvGraphicFramePr>
          <p:nvPr/>
        </p:nvGraphicFramePr>
        <p:xfrm>
          <a:off x="3044245" y="1664570"/>
          <a:ext cx="1556498" cy="298622"/>
        </p:xfrm>
        <a:graphic>
          <a:graphicData uri="http://schemas.openxmlformats.org/presentationml/2006/ole">
            <mc:AlternateContent xmlns:mc="http://schemas.openxmlformats.org/markup-compatibility/2006">
              <mc:Choice xmlns:v="urn:schemas-microsoft-com:vml" Requires="v">
                <p:oleObj spid="_x0000_s7297" name="" r:id="rId6" imgW="1358265" imgH="266700" progId="Equation.DSMT4">
                  <p:embed/>
                </p:oleObj>
              </mc:Choice>
              <mc:Fallback>
                <p:oleObj name="" r:id="rId6" imgW="1358265" imgH="266700" progId="Equation.DSMT4">
                  <p:embed/>
                  <p:pic>
                    <p:nvPicPr>
                      <p:cNvPr id="0" name="对象 -2147480060"/>
                      <p:cNvPicPr/>
                      <p:nvPr/>
                    </p:nvPicPr>
                    <p:blipFill>
                      <a:blip r:embed="rId7"/>
                      <a:stretch>
                        <a:fillRect/>
                      </a:stretch>
                    </p:blipFill>
                    <p:spPr>
                      <a:xfrm>
                        <a:off x="3044245" y="1664570"/>
                        <a:ext cx="1556498" cy="298622"/>
                      </a:xfrm>
                      <a:prstGeom prst="rect">
                        <a:avLst/>
                      </a:prstGeom>
                      <a:noFill/>
                      <a:ln w="38100">
                        <a:noFill/>
                        <a:miter/>
                      </a:ln>
                    </p:spPr>
                  </p:pic>
                </p:oleObj>
              </mc:Fallback>
            </mc:AlternateContent>
          </a:graphicData>
        </a:graphic>
      </p:graphicFrame>
      <p:graphicFrame>
        <p:nvGraphicFramePr>
          <p:cNvPr id="10" name="对象 -2147482409"/>
          <p:cNvGraphicFramePr>
            <a:graphicFrameLocks noChangeAspect="1"/>
          </p:cNvGraphicFramePr>
          <p:nvPr/>
        </p:nvGraphicFramePr>
        <p:xfrm>
          <a:off x="2829462" y="2768834"/>
          <a:ext cx="968752" cy="303837"/>
        </p:xfrm>
        <a:graphic>
          <a:graphicData uri="http://schemas.openxmlformats.org/presentationml/2006/ole">
            <mc:AlternateContent xmlns:mc="http://schemas.openxmlformats.org/markup-compatibility/2006">
              <mc:Choice xmlns:v="urn:schemas-microsoft-com:vml" Requires="v">
                <p:oleObj spid="_x0000_s7298" name="" r:id="rId8" imgW="622300" imgH="190500" progId="Equation.DSMT4">
                  <p:embed/>
                </p:oleObj>
              </mc:Choice>
              <mc:Fallback>
                <p:oleObj name="" r:id="rId8" imgW="622300" imgH="190500" progId="Equation.DSMT4">
                  <p:embed/>
                  <p:pic>
                    <p:nvPicPr>
                      <p:cNvPr id="0" name="对象 -2147482409"/>
                      <p:cNvPicPr/>
                      <p:nvPr/>
                    </p:nvPicPr>
                    <p:blipFill>
                      <a:blip r:embed="rId9"/>
                      <a:stretch>
                        <a:fillRect/>
                      </a:stretch>
                    </p:blipFill>
                    <p:spPr>
                      <a:xfrm>
                        <a:off x="2829462" y="2768834"/>
                        <a:ext cx="968752" cy="303837"/>
                      </a:xfrm>
                      <a:prstGeom prst="rect">
                        <a:avLst/>
                      </a:prstGeom>
                      <a:noFill/>
                      <a:ln w="38100">
                        <a:noFill/>
                        <a:miter/>
                      </a:ln>
                    </p:spPr>
                  </p:pic>
                </p:oleObj>
              </mc:Fallback>
            </mc:AlternateContent>
          </a:graphicData>
        </a:graphic>
      </p:graphicFrame>
      <p:graphicFrame>
        <p:nvGraphicFramePr>
          <p:cNvPr id="13" name="对象 -2147482408"/>
          <p:cNvGraphicFramePr>
            <a:graphicFrameLocks noChangeAspect="1"/>
          </p:cNvGraphicFramePr>
          <p:nvPr/>
        </p:nvGraphicFramePr>
        <p:xfrm>
          <a:off x="3771317" y="2763142"/>
          <a:ext cx="237887" cy="308546"/>
        </p:xfrm>
        <a:graphic>
          <a:graphicData uri="http://schemas.openxmlformats.org/presentationml/2006/ole">
            <mc:AlternateContent xmlns:mc="http://schemas.openxmlformats.org/markup-compatibility/2006">
              <mc:Choice xmlns:v="urn:schemas-microsoft-com:vml" Requires="v">
                <p:oleObj spid="_x0000_s7299" name="" r:id="rId10" imgW="228600" imgH="190500" progId="Equation.DSMT4">
                  <p:embed/>
                </p:oleObj>
              </mc:Choice>
              <mc:Fallback>
                <p:oleObj name="" r:id="rId10" imgW="228600" imgH="190500" progId="Equation.DSMT4">
                  <p:embed/>
                  <p:pic>
                    <p:nvPicPr>
                      <p:cNvPr id="0" name="对象 -2147482408"/>
                      <p:cNvPicPr/>
                      <p:nvPr/>
                    </p:nvPicPr>
                    <p:blipFill>
                      <a:blip r:embed="rId11"/>
                      <a:stretch>
                        <a:fillRect/>
                      </a:stretch>
                    </p:blipFill>
                    <p:spPr>
                      <a:xfrm>
                        <a:off x="3771317" y="2763142"/>
                        <a:ext cx="237887" cy="308546"/>
                      </a:xfrm>
                      <a:prstGeom prst="rect">
                        <a:avLst/>
                      </a:prstGeom>
                      <a:noFill/>
                      <a:ln w="38100">
                        <a:noFill/>
                        <a:miter/>
                      </a:ln>
                    </p:spPr>
                  </p:pic>
                </p:oleObj>
              </mc:Fallback>
            </mc:AlternateContent>
          </a:graphicData>
        </a:graphic>
      </p:graphicFrame>
      <p:graphicFrame>
        <p:nvGraphicFramePr>
          <p:cNvPr id="15" name="对象 -2147480059"/>
          <p:cNvGraphicFramePr>
            <a:graphicFrameLocks noChangeAspect="1"/>
          </p:cNvGraphicFramePr>
          <p:nvPr/>
        </p:nvGraphicFramePr>
        <p:xfrm>
          <a:off x="4168584" y="2742775"/>
          <a:ext cx="313635" cy="338594"/>
        </p:xfrm>
        <a:graphic>
          <a:graphicData uri="http://schemas.openxmlformats.org/presentationml/2006/ole">
            <mc:AlternateContent xmlns:mc="http://schemas.openxmlformats.org/markup-compatibility/2006">
              <mc:Choice xmlns:v="urn:schemas-microsoft-com:vml" Requires="v">
                <p:oleObj spid="_x0000_s7300" name="" r:id="rId12" imgW="152400" imgH="190500" progId="Equation.DSMT4">
                  <p:embed/>
                </p:oleObj>
              </mc:Choice>
              <mc:Fallback>
                <p:oleObj name="" r:id="rId12" imgW="152400" imgH="190500" progId="Equation.DSMT4">
                  <p:embed/>
                  <p:pic>
                    <p:nvPicPr>
                      <p:cNvPr id="0" name="对象 -2147480059"/>
                      <p:cNvPicPr/>
                      <p:nvPr/>
                    </p:nvPicPr>
                    <p:blipFill>
                      <a:blip r:embed="rId13"/>
                      <a:stretch>
                        <a:fillRect/>
                      </a:stretch>
                    </p:blipFill>
                    <p:spPr>
                      <a:xfrm>
                        <a:off x="4168584" y="2742775"/>
                        <a:ext cx="313635" cy="338594"/>
                      </a:xfrm>
                      <a:prstGeom prst="rect">
                        <a:avLst/>
                      </a:prstGeom>
                      <a:noFill/>
                      <a:ln w="38100">
                        <a:noFill/>
                        <a:miter/>
                      </a:ln>
                    </p:spPr>
                  </p:pic>
                </p:oleObj>
              </mc:Fallback>
            </mc:AlternateContent>
          </a:graphicData>
        </a:graphic>
      </p:graphicFrame>
      <p:graphicFrame>
        <p:nvGraphicFramePr>
          <p:cNvPr id="17" name="对象 -2147482406"/>
          <p:cNvGraphicFramePr>
            <a:graphicFrameLocks noChangeAspect="1"/>
          </p:cNvGraphicFramePr>
          <p:nvPr/>
        </p:nvGraphicFramePr>
        <p:xfrm>
          <a:off x="5209725" y="2813816"/>
          <a:ext cx="902977" cy="257872"/>
        </p:xfrm>
        <a:graphic>
          <a:graphicData uri="http://schemas.openxmlformats.org/presentationml/2006/ole">
            <mc:AlternateContent xmlns:mc="http://schemas.openxmlformats.org/markup-compatibility/2006">
              <mc:Choice xmlns:v="urn:schemas-microsoft-com:vml" Requires="v">
                <p:oleObj spid="_x0000_s7301" name="" r:id="rId14" imgW="596900" imgH="165100" progId="Equation.DSMT4">
                  <p:embed/>
                </p:oleObj>
              </mc:Choice>
              <mc:Fallback>
                <p:oleObj name="" r:id="rId14" imgW="596900" imgH="165100" progId="Equation.DSMT4">
                  <p:embed/>
                  <p:pic>
                    <p:nvPicPr>
                      <p:cNvPr id="0" name="对象 -2147482406"/>
                      <p:cNvPicPr/>
                      <p:nvPr/>
                    </p:nvPicPr>
                    <p:blipFill>
                      <a:blip r:embed="rId15"/>
                      <a:stretch>
                        <a:fillRect/>
                      </a:stretch>
                    </p:blipFill>
                    <p:spPr>
                      <a:xfrm>
                        <a:off x="5209725" y="2813816"/>
                        <a:ext cx="902977" cy="257872"/>
                      </a:xfrm>
                      <a:prstGeom prst="rect">
                        <a:avLst/>
                      </a:prstGeom>
                      <a:noFill/>
                      <a:ln w="38100">
                        <a:noFill/>
                        <a:miter/>
                      </a:ln>
                    </p:spPr>
                  </p:pic>
                </p:oleObj>
              </mc:Fallback>
            </mc:AlternateContent>
          </a:graphicData>
        </a:graphic>
      </p:graphicFrame>
      <p:sp>
        <p:nvSpPr>
          <p:cNvPr id="19" name="Slide Number Placeholder 3"/>
          <p:cNvSpPr>
            <a:spLocks noGrp="1"/>
          </p:cNvSpPr>
          <p:nvPr>
            <p:ph type="sldNum" sz="quarter" idx="12"/>
          </p:nvPr>
        </p:nvSpPr>
        <p:spPr/>
        <p:txBody>
          <a:bodyPr/>
          <a:lstStyle/>
          <a:p>
            <a:fld id="{48F63A3B-78C7-47BE-AE5E-E10140E04643}" type="slidenum">
              <a:rPr lang="en-US" dirty="0"/>
            </a:fld>
            <a:endParaRPr lang="en-US" dirty="0"/>
          </a:p>
        </p:txBody>
      </p:sp>
      <p:sp>
        <p:nvSpPr>
          <p:cNvPr id="14" name="文本框 13"/>
          <p:cNvSpPr txBox="1"/>
          <p:nvPr/>
        </p:nvSpPr>
        <p:spPr>
          <a:xfrm>
            <a:off x="5660390" y="189655"/>
            <a:ext cx="105784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邻</a:t>
            </a:r>
            <a:r>
              <a:rPr lang="zh-CN" altLang="en-US" sz="1600" b="1" dirty="0" smtClean="0">
                <a:solidFill>
                  <a:schemeClr val="bg1"/>
                </a:solidFill>
                <a:latin typeface="微软雅黑" panose="020B0503020204020204" pitchFamily="34" charset="-122"/>
                <a:ea typeface="微软雅黑" panose="020B0503020204020204" pitchFamily="34" charset="-122"/>
              </a:rPr>
              <a:t>域</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ustDataLst>
      <p:tags r:id="rId16"/>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
        <p:nvSpPr>
          <p:cNvPr id="5" name="文本框 4"/>
          <p:cNvSpPr txBox="1"/>
          <p:nvPr/>
        </p:nvSpPr>
        <p:spPr>
          <a:xfrm>
            <a:off x="827940" y="96563"/>
            <a:ext cx="3938189" cy="369332"/>
          </a:xfrm>
          <a:prstGeom prst="rect">
            <a:avLst/>
          </a:prstGeom>
          <a:noFill/>
        </p:spPr>
        <p:txBody>
          <a:bodyPr wrap="square" rtlCol="0">
            <a:spAutoFit/>
          </a:bodyPr>
          <a:lstStyle/>
          <a:p>
            <a:r>
              <a:rPr lang="zh-CN" altLang="en-US" b="1" dirty="0">
                <a:solidFill>
                  <a:srgbClr val="000066"/>
                </a:solidFill>
                <a:latin typeface="微软雅黑" panose="020B0503020204020204" pitchFamily="34" charset="-122"/>
                <a:ea typeface="微软雅黑" panose="020B0503020204020204" pitchFamily="34" charset="-122"/>
              </a:rPr>
              <a:t>图像函数与图像形成：图像函数</a:t>
            </a:r>
            <a:endParaRPr lang="zh-CN" altLang="en-US" sz="1600" b="1" dirty="0"/>
          </a:p>
        </p:txBody>
      </p:sp>
      <p:sp>
        <p:nvSpPr>
          <p:cNvPr id="6" name="文本框 5"/>
          <p:cNvSpPr txBox="1"/>
          <p:nvPr/>
        </p:nvSpPr>
        <p:spPr>
          <a:xfrm>
            <a:off x="5441950" y="189655"/>
            <a:ext cx="1057846" cy="337185"/>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9" name="文本占位符 13"/>
          <p:cNvSpPr>
            <a:spLocks noGrp="1"/>
          </p:cNvSpPr>
          <p:nvPr/>
        </p:nvSpPr>
        <p:spPr>
          <a:xfrm>
            <a:off x="248975" y="711089"/>
            <a:ext cx="6202168" cy="273844"/>
          </a:xfrm>
          <a:prstGeom prst="rect">
            <a:avLst/>
          </a:prstGeom>
          <a:noFill/>
        </p:spPr>
        <p:txBody>
          <a:bodyPr vert="horz" lIns="0" tIns="0" rIns="0" bIns="0" rtlCol="0" anchor="t">
            <a:no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11000"/>
              </a:lnSpc>
              <a:spcBef>
                <a:spcPts val="1200"/>
              </a:spcBef>
              <a:buClrTx/>
              <a:buSzTx/>
            </a:pPr>
            <a:r>
              <a:rPr lang="zh-CN" altLang="en-US" sz="1200" b="1" dirty="0">
                <a:solidFill>
                  <a:schemeClr val="accent5">
                    <a:lumMod val="50000"/>
                  </a:schemeClr>
                </a:solidFill>
                <a:latin typeface="微软雅黑" panose="020B0503020204020204" pitchFamily="34" charset="-122"/>
                <a:ea typeface="微软雅黑" panose="020B0503020204020204" pitchFamily="34" charset="-122"/>
              </a:rPr>
              <a:t>成像技术发展</a:t>
            </a:r>
            <a:endParaRPr lang="zh-CN" altLang="en-US" sz="1200" b="1" dirty="0">
              <a:solidFill>
                <a:schemeClr val="accent5">
                  <a:lumMod val="50000"/>
                </a:schemeClr>
              </a:solidFill>
              <a:latin typeface="微软雅黑" panose="020B0503020204020204" pitchFamily="34" charset="-122"/>
              <a:ea typeface="微软雅黑" panose="020B0503020204020204" pitchFamily="34" charset="-122"/>
            </a:endParaRPr>
          </a:p>
          <a:p>
            <a:pPr lvl="1" algn="l">
              <a:lnSpc>
                <a:spcPct val="210000"/>
              </a:lnSpc>
              <a:spcBef>
                <a:spcPts val="0"/>
              </a:spcBef>
              <a:spcAft>
                <a:spcPts val="600"/>
              </a:spcAft>
            </a:pPr>
            <a:r>
              <a:rPr lang="zh-CN" altLang="en-US" sz="1200" b="1" dirty="0">
                <a:solidFill>
                  <a:schemeClr val="tx1"/>
                </a:solidFill>
                <a:latin typeface="微软雅黑" panose="020B0503020204020204" pitchFamily="34" charset="-122"/>
                <a:ea typeface="微软雅黑" panose="020B0503020204020204" pitchFamily="34" charset="-122"/>
              </a:rPr>
              <a:t>电磁波技术推动高分辨率成像发展，涵盖</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空间、光谱与时间</a:t>
            </a:r>
            <a:r>
              <a:rPr lang="zh-CN" altLang="en-US" sz="1200" b="1" dirty="0">
                <a:solidFill>
                  <a:schemeClr val="tx1"/>
                </a:solidFill>
                <a:latin typeface="微软雅黑" panose="020B0503020204020204" pitchFamily="34" charset="-122"/>
                <a:ea typeface="微软雅黑" panose="020B0503020204020204" pitchFamily="34" charset="-122"/>
              </a:rPr>
              <a:t>维度，突破可见光限制，拓展多领域应用。</a:t>
            </a:r>
            <a:endParaRPr lang="en-US" altLang="zh-CN" sz="1200" dirty="0">
              <a:solidFill>
                <a:schemeClr val="tx1"/>
              </a:solidFill>
            </a:endParaRPr>
          </a:p>
          <a:p>
            <a:pPr algn="l">
              <a:lnSpc>
                <a:spcPct val="111000"/>
              </a:lnSpc>
              <a:spcBef>
                <a:spcPts val="600"/>
              </a:spcBef>
              <a:buClrTx/>
              <a:buSzTx/>
            </a:pPr>
            <a:r>
              <a:rPr lang="zh-CN" altLang="en-US" sz="1200" b="1" dirty="0">
                <a:solidFill>
                  <a:schemeClr val="accent5">
                    <a:lumMod val="50000"/>
                  </a:schemeClr>
                </a:solidFill>
                <a:latin typeface="微软雅黑" panose="020B0503020204020204" pitchFamily="34" charset="-122"/>
                <a:ea typeface="微软雅黑" panose="020B0503020204020204" pitchFamily="34" charset="-122"/>
              </a:rPr>
              <a:t>成像应用</a:t>
            </a:r>
            <a:endParaRPr lang="zh-CN" altLang="en-US" sz="1200" b="1" dirty="0">
              <a:solidFill>
                <a:schemeClr val="accent5">
                  <a:lumMod val="50000"/>
                </a:schemeClr>
              </a:solidFill>
              <a:latin typeface="微软雅黑" panose="020B0503020204020204" pitchFamily="34" charset="-122"/>
              <a:ea typeface="微软雅黑" panose="020B0503020204020204" pitchFamily="34" charset="-122"/>
            </a:endParaRPr>
          </a:p>
          <a:p>
            <a:pPr lvl="1" algn="l">
              <a:lnSpc>
                <a:spcPct val="210000"/>
              </a:lnSpc>
              <a:spcBef>
                <a:spcPts val="0"/>
              </a:spcBef>
              <a:spcAft>
                <a:spcPts val="600"/>
              </a:spcAft>
            </a:pPr>
            <a:r>
              <a:rPr lang="zh-CN" altLang="en-US" sz="1200" b="1" dirty="0">
                <a:solidFill>
                  <a:schemeClr val="tx1"/>
                </a:solidFill>
                <a:latin typeface="微软雅黑" panose="020B0503020204020204" pitchFamily="34" charset="-122"/>
                <a:ea typeface="微软雅黑" panose="020B0503020204020204" pitchFamily="34" charset="-122"/>
              </a:rPr>
              <a:t>伽马射线用于核医学与天文观测，</a:t>
            </a:r>
            <a:endParaRPr lang="zh-CN" altLang="en-US" sz="1200" b="1" dirty="0">
              <a:solidFill>
                <a:schemeClr val="tx1"/>
              </a:solidFill>
              <a:latin typeface="微软雅黑" panose="020B0503020204020204" pitchFamily="34" charset="-122"/>
              <a:ea typeface="微软雅黑" panose="020B0503020204020204" pitchFamily="34" charset="-122"/>
            </a:endParaRPr>
          </a:p>
          <a:p>
            <a:pPr lvl="1" algn="l">
              <a:lnSpc>
                <a:spcPct val="210000"/>
              </a:lnSpc>
              <a:spcBef>
                <a:spcPts val="0"/>
              </a:spcBef>
              <a:spcAft>
                <a:spcPts val="600"/>
              </a:spcAft>
            </a:pPr>
            <a:r>
              <a:rPr lang="zh-CN" altLang="en-US" sz="1200" b="1" dirty="0">
                <a:solidFill>
                  <a:schemeClr val="tx1"/>
                </a:solidFill>
                <a:latin typeface="微软雅黑" panose="020B0503020204020204" pitchFamily="34" charset="-122"/>
                <a:ea typeface="微软雅黑" panose="020B0503020204020204" pitchFamily="34" charset="-122"/>
              </a:rPr>
              <a:t>X射线服务医学检测，</a:t>
            </a:r>
            <a:endParaRPr lang="zh-CN" altLang="en-US" sz="1200" b="1" dirty="0">
              <a:solidFill>
                <a:schemeClr val="tx1"/>
              </a:solidFill>
              <a:latin typeface="微软雅黑" panose="020B0503020204020204" pitchFamily="34" charset="-122"/>
              <a:ea typeface="微软雅黑" panose="020B0503020204020204" pitchFamily="34" charset="-122"/>
            </a:endParaRPr>
          </a:p>
          <a:p>
            <a:pPr lvl="1" algn="l">
              <a:lnSpc>
                <a:spcPct val="210000"/>
              </a:lnSpc>
              <a:spcBef>
                <a:spcPts val="0"/>
              </a:spcBef>
              <a:spcAft>
                <a:spcPts val="600"/>
              </a:spcAft>
            </a:pPr>
            <a:r>
              <a:rPr lang="zh-CN" altLang="en-US" sz="1200" b="1" dirty="0">
                <a:solidFill>
                  <a:schemeClr val="tx1"/>
                </a:solidFill>
                <a:latin typeface="微软雅黑" panose="020B0503020204020204" pitchFamily="34" charset="-122"/>
                <a:ea typeface="微软雅黑" panose="020B0503020204020204" pitchFamily="34" charset="-122"/>
              </a:rPr>
              <a:t>紫外至红外技术覆盖工业、军事及环境监测场景。</a:t>
            </a:r>
            <a:endParaRPr lang="zh-CN" altLang="en-US" sz="1200" b="1" dirty="0">
              <a:solidFill>
                <a:schemeClr val="tx1"/>
              </a:solidFill>
              <a:latin typeface="微软雅黑" panose="020B0503020204020204" pitchFamily="34" charset="-122"/>
              <a:ea typeface="微软雅黑" panose="020B0503020204020204" pitchFamily="34" charset="-122"/>
            </a:endParaRPr>
          </a:p>
          <a:p>
            <a:pPr lvl="1" algn="l">
              <a:lnSpc>
                <a:spcPct val="210000"/>
              </a:lnSpc>
              <a:spcBef>
                <a:spcPts val="0"/>
              </a:spcBef>
              <a:spcAft>
                <a:spcPts val="600"/>
              </a:spcAft>
            </a:pPr>
            <a:r>
              <a:rPr lang="zh-CN" altLang="en-US" sz="1200" b="1" dirty="0">
                <a:solidFill>
                  <a:schemeClr val="tx1"/>
                </a:solidFill>
                <a:latin typeface="微软雅黑" panose="020B0503020204020204" pitchFamily="34" charset="-122"/>
                <a:ea typeface="微软雅黑" panose="020B0503020204020204" pitchFamily="34" charset="-122"/>
              </a:rPr>
              <a:t>医学三维成像、</a:t>
            </a:r>
            <a:endParaRPr lang="zh-CN" altLang="en-US" sz="1200" b="1" dirty="0">
              <a:solidFill>
                <a:schemeClr val="tx1"/>
              </a:solidFill>
              <a:latin typeface="微软雅黑" panose="020B0503020204020204" pitchFamily="34" charset="-122"/>
              <a:ea typeface="微软雅黑" panose="020B0503020204020204" pitchFamily="34" charset="-122"/>
            </a:endParaRPr>
          </a:p>
          <a:p>
            <a:pPr lvl="1" algn="l">
              <a:lnSpc>
                <a:spcPct val="210000"/>
              </a:lnSpc>
              <a:spcBef>
                <a:spcPts val="0"/>
              </a:spcBef>
              <a:spcAft>
                <a:spcPts val="600"/>
              </a:spcAft>
            </a:pPr>
            <a:r>
              <a:rPr lang="zh-CN" altLang="en-US" sz="1200" b="1" dirty="0">
                <a:solidFill>
                  <a:schemeClr val="tx1"/>
                </a:solidFill>
                <a:latin typeface="微软雅黑" panose="020B0503020204020204" pitchFamily="34" charset="-122"/>
                <a:ea typeface="微软雅黑" panose="020B0503020204020204" pitchFamily="34" charset="-122"/>
              </a:rPr>
              <a:t>遥感监测</a:t>
            </a:r>
            <a:endParaRPr lang="zh-CN" altLang="en-US" sz="1200" b="1" dirty="0">
              <a:solidFill>
                <a:schemeClr val="tx1"/>
              </a:solidFill>
              <a:latin typeface="微软雅黑" panose="020B0503020204020204" pitchFamily="34" charset="-122"/>
              <a:ea typeface="微软雅黑" panose="020B0503020204020204" pitchFamily="34" charset="-122"/>
            </a:endParaRPr>
          </a:p>
          <a:p>
            <a:pPr lvl="1" algn="l">
              <a:lnSpc>
                <a:spcPct val="210000"/>
              </a:lnSpc>
              <a:spcBef>
                <a:spcPts val="0"/>
              </a:spcBef>
              <a:spcAft>
                <a:spcPts val="600"/>
              </a:spcAft>
            </a:pPr>
            <a:r>
              <a:rPr lang="zh-CN" altLang="en-US" sz="1200" b="1" dirty="0">
                <a:solidFill>
                  <a:schemeClr val="tx1"/>
                </a:solidFill>
                <a:latin typeface="微软雅黑" panose="020B0503020204020204" pitchFamily="34" charset="-122"/>
                <a:ea typeface="微软雅黑" panose="020B0503020204020204" pitchFamily="34" charset="-122"/>
              </a:rPr>
              <a:t>雷达探测</a:t>
            </a:r>
            <a:r>
              <a:rPr lang="zh-CN" altLang="en-US"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Grp="1"/>
          </p:cNvSpPr>
          <p:nvPr>
            <p:ph type="ctrTitle" idx="16385"/>
            <p:custDataLst>
              <p:tags r:id="rId1"/>
            </p:custDataLst>
          </p:nvPr>
        </p:nvSpPr>
        <p:spPr>
          <a:xfrm>
            <a:off x="633162" y="221644"/>
            <a:ext cx="4667945" cy="215444"/>
          </a:xfrm>
          <a:noFill/>
        </p:spPr>
        <p:txBody>
          <a:bodyPr wrap="none" rtlCol="0">
            <a:spAutoFit/>
          </a:bodyPr>
          <a:lstStyle/>
          <a:p>
            <a:pPr lvl="0" algn="ctr">
              <a:lnSpc>
                <a:spcPct val="100000"/>
              </a:lnSpc>
              <a:buClrTx/>
              <a:buSzTx/>
              <a:buFontTx/>
            </a:pPr>
            <a:r>
              <a:rPr lang="zh-CN" altLang="en-US" sz="1400" b="1" dirty="0">
                <a:solidFill>
                  <a:srgbClr val="000066"/>
                </a:solidFill>
                <a:latin typeface="微软雅黑" panose="020B0503020204020204" pitchFamily="34" charset="-122"/>
                <a:ea typeface="微软雅黑" panose="020B0503020204020204" pitchFamily="34" charset="-122"/>
                <a:cs typeface="+mn-cs"/>
                <a:sym typeface="+mn-ea"/>
              </a:rPr>
              <a:t>数字图像表示与常用概念：数字图像的距离、邻域与连通集</a:t>
            </a:r>
            <a:endParaRPr lang="zh-CN" altLang="en-US" sz="1400" b="1" dirty="0">
              <a:solidFill>
                <a:srgbClr val="000066"/>
              </a:solidFill>
              <a:latin typeface="微软雅黑" panose="020B0503020204020204" pitchFamily="34" charset="-122"/>
              <a:ea typeface="微软雅黑" panose="020B0503020204020204" pitchFamily="34" charset="-122"/>
              <a:cs typeface="+mn-cs"/>
              <a:sym typeface="+mn-ea"/>
            </a:endParaRPr>
          </a:p>
        </p:txBody>
      </p:sp>
      <p:sp>
        <p:nvSpPr>
          <p:cNvPr id="9" name="文本框 8"/>
          <p:cNvSpPr txBox="1"/>
          <p:nvPr/>
        </p:nvSpPr>
        <p:spPr>
          <a:xfrm>
            <a:off x="367902" y="541633"/>
            <a:ext cx="4279821" cy="377411"/>
          </a:xfrm>
          <a:prstGeom prst="rect">
            <a:avLst/>
          </a:prstGeom>
        </p:spPr>
        <p:txBody>
          <a:bodyPr wrap="square">
            <a:spAutoFit/>
          </a:bodyPr>
          <a:lstStyle/>
          <a:p>
            <a:pPr algn="just" defTabSz="149860">
              <a:lnSpc>
                <a:spcPct val="150000"/>
              </a:lnSpc>
              <a:spcAft>
                <a:spcPts val="115"/>
              </a:spcAft>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如果</a:t>
            </a: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与</a:t>
            </a: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连通，</a:t>
            </a: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与</a:t>
            </a: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连通，则</a:t>
            </a: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与</a:t>
            </a: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连通</a:t>
            </a:r>
            <a:endParaRPr lang="zh-CN" altLang="en-US" sz="14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1" name="文本框 70"/>
          <p:cNvSpPr txBox="1"/>
          <p:nvPr/>
        </p:nvSpPr>
        <p:spPr>
          <a:xfrm>
            <a:off x="170379" y="1113899"/>
            <a:ext cx="6216134" cy="2842509"/>
          </a:xfrm>
          <a:prstGeom prst="rect">
            <a:avLst/>
          </a:prstGeom>
        </p:spPr>
        <p:txBody>
          <a:bodyPr wrap="square">
            <a:spAutoFit/>
          </a:bodyPr>
          <a:lstStyle/>
          <a:p>
            <a:pPr algn="just" defTabSz="149860">
              <a:lnSpc>
                <a:spcPct val="150000"/>
              </a:lnSpc>
              <a:spcAft>
                <a:spcPts val="115"/>
              </a:spcAft>
            </a:pPr>
            <a:r>
              <a:rPr lang="en-US" altLang="zh-CN" sz="1015"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假设</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是</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连通</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关系产生的区域，并且其内部像素与图像边界（首行、首列，末行和末列）不接触；并且假设图像全区域</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中有</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个联通区域</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的并集构成    ，即</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。这样可以定义 </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为除去</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之外包含边界且连通的补集合。如果</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包含目标的集合，则</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称为背景。如果连通区域中存在一些</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孤立的像素</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，这些像素与任意</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不连通，则这些像素称为</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孔</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。如果区域中没有</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孔</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，我们称之为</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简单连通</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，有孔的区域称为</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复杂连通</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algn="just" defTabSz="149860">
              <a:lnSpc>
                <a:spcPct val="150000"/>
              </a:lnSpc>
              <a:spcAft>
                <a:spcPts val="115"/>
              </a:spcAft>
            </a:pPr>
            <a:r>
              <a:rPr lang="en-US" altLang="zh-CN" sz="1200" b="1"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寻找和标记图像中连通的区域是图像分析中的一个重要问题，称为连通分析。例如对于二值图像，连通区域标记是二值图像分析的基础，它通过对二值图像中白色像素（目标）的标记，让</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每个单独的连通区域形</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成一个被标识的块，</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进一步我们就可以获取这些块的轮廓、外接矩形、质心、不变矩等几何参数。</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2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 name="对象 -2147482405"/>
          <p:cNvGraphicFramePr>
            <a:graphicFrameLocks noChangeAspect="1"/>
          </p:cNvGraphicFramePr>
          <p:nvPr/>
        </p:nvGraphicFramePr>
        <p:xfrm>
          <a:off x="900827" y="1208193"/>
          <a:ext cx="343026" cy="272893"/>
        </p:xfrm>
        <a:graphic>
          <a:graphicData uri="http://schemas.openxmlformats.org/presentationml/2006/ole">
            <mc:AlternateContent xmlns:mc="http://schemas.openxmlformats.org/markup-compatibility/2006">
              <mc:Choice xmlns:v="urn:schemas-microsoft-com:vml" Requires="v">
                <p:oleObj spid="_x0000_s8391" name="" r:id="rId2" imgW="279400" imgH="215900" progId="Equation.DSMT4">
                  <p:embed/>
                </p:oleObj>
              </mc:Choice>
              <mc:Fallback>
                <p:oleObj name="" r:id="rId2" imgW="279400" imgH="215900" progId="Equation.DSMT4">
                  <p:embed/>
                  <p:pic>
                    <p:nvPicPr>
                      <p:cNvPr id="0" name="对象 -2147482405"/>
                      <p:cNvPicPr/>
                      <p:nvPr/>
                    </p:nvPicPr>
                    <p:blipFill>
                      <a:blip r:embed="rId3"/>
                      <a:stretch>
                        <a:fillRect/>
                      </a:stretch>
                    </p:blipFill>
                    <p:spPr>
                      <a:xfrm>
                        <a:off x="900827" y="1208193"/>
                        <a:ext cx="343026" cy="272893"/>
                      </a:xfrm>
                      <a:prstGeom prst="rect">
                        <a:avLst/>
                      </a:prstGeom>
                      <a:noFill/>
                      <a:ln w="38100">
                        <a:noFill/>
                        <a:miter/>
                      </a:ln>
                    </p:spPr>
                  </p:pic>
                </p:oleObj>
              </mc:Fallback>
            </mc:AlternateContent>
          </a:graphicData>
        </a:graphic>
      </p:graphicFrame>
      <p:graphicFrame>
        <p:nvGraphicFramePr>
          <p:cNvPr id="5" name="对象 -2147482404"/>
          <p:cNvGraphicFramePr>
            <a:graphicFrameLocks noChangeAspect="1"/>
          </p:cNvGraphicFramePr>
          <p:nvPr/>
        </p:nvGraphicFramePr>
        <p:xfrm>
          <a:off x="3306738" y="1483126"/>
          <a:ext cx="236921" cy="214139"/>
        </p:xfrm>
        <a:graphic>
          <a:graphicData uri="http://schemas.openxmlformats.org/presentationml/2006/ole">
            <mc:AlternateContent xmlns:mc="http://schemas.openxmlformats.org/markup-compatibility/2006">
              <mc:Choice xmlns:v="urn:schemas-microsoft-com:vml" Requires="v">
                <p:oleObj spid="_x0000_s8392" name="" r:id="rId4" imgW="152400" imgH="139700" progId="Equation.DSMT4">
                  <p:embed/>
                </p:oleObj>
              </mc:Choice>
              <mc:Fallback>
                <p:oleObj name="" r:id="rId4" imgW="152400" imgH="139700" progId="Equation.DSMT4">
                  <p:embed/>
                  <p:pic>
                    <p:nvPicPr>
                      <p:cNvPr id="0" name="对象 -2147482404"/>
                      <p:cNvPicPr/>
                      <p:nvPr/>
                    </p:nvPicPr>
                    <p:blipFill>
                      <a:blip r:embed="rId5"/>
                      <a:stretch>
                        <a:fillRect/>
                      </a:stretch>
                    </p:blipFill>
                    <p:spPr>
                      <a:xfrm>
                        <a:off x="3306738" y="1483126"/>
                        <a:ext cx="236921" cy="214139"/>
                      </a:xfrm>
                      <a:prstGeom prst="rect">
                        <a:avLst/>
                      </a:prstGeom>
                      <a:noFill/>
                      <a:ln w="38100">
                        <a:noFill/>
                        <a:miter/>
                      </a:ln>
                    </p:spPr>
                  </p:pic>
                </p:oleObj>
              </mc:Fallback>
            </mc:AlternateContent>
          </a:graphicData>
        </a:graphic>
      </p:graphicFrame>
      <p:graphicFrame>
        <p:nvGraphicFramePr>
          <p:cNvPr id="7" name="对象 -2147482402"/>
          <p:cNvGraphicFramePr>
            <a:graphicFrameLocks noChangeAspect="1"/>
          </p:cNvGraphicFramePr>
          <p:nvPr/>
        </p:nvGraphicFramePr>
        <p:xfrm>
          <a:off x="4843998" y="1452387"/>
          <a:ext cx="199028" cy="283876"/>
        </p:xfrm>
        <a:graphic>
          <a:graphicData uri="http://schemas.openxmlformats.org/presentationml/2006/ole">
            <mc:AlternateContent xmlns:mc="http://schemas.openxmlformats.org/markup-compatibility/2006">
              <mc:Choice xmlns:v="urn:schemas-microsoft-com:vml" Requires="v">
                <p:oleObj spid="_x0000_s8393" name="" r:id="rId6" imgW="152400" imgH="190500" progId="Equation.DSMT4">
                  <p:embed/>
                </p:oleObj>
              </mc:Choice>
              <mc:Fallback>
                <p:oleObj name="" r:id="rId6" imgW="152400" imgH="190500" progId="Equation.DSMT4">
                  <p:embed/>
                  <p:pic>
                    <p:nvPicPr>
                      <p:cNvPr id="0" name="对象 -2147482402"/>
                      <p:cNvPicPr/>
                      <p:nvPr/>
                    </p:nvPicPr>
                    <p:blipFill>
                      <a:blip r:embed="rId7"/>
                      <a:stretch>
                        <a:fillRect/>
                      </a:stretch>
                    </p:blipFill>
                    <p:spPr>
                      <a:xfrm>
                        <a:off x="4843998" y="1452387"/>
                        <a:ext cx="199028" cy="283876"/>
                      </a:xfrm>
                      <a:prstGeom prst="rect">
                        <a:avLst/>
                      </a:prstGeom>
                      <a:noFill/>
                      <a:ln w="38100">
                        <a:noFill/>
                        <a:miter/>
                      </a:ln>
                    </p:spPr>
                  </p:pic>
                </p:oleObj>
              </mc:Fallback>
            </mc:AlternateContent>
          </a:graphicData>
        </a:graphic>
      </p:graphicFrame>
      <p:graphicFrame>
        <p:nvGraphicFramePr>
          <p:cNvPr id="10" name="对象 -2147480058"/>
          <p:cNvGraphicFramePr>
            <a:graphicFrameLocks noChangeAspect="1"/>
          </p:cNvGraphicFramePr>
          <p:nvPr/>
        </p:nvGraphicFramePr>
        <p:xfrm>
          <a:off x="5930682" y="1483131"/>
          <a:ext cx="200919" cy="219849"/>
        </p:xfrm>
        <a:graphic>
          <a:graphicData uri="http://schemas.openxmlformats.org/presentationml/2006/ole">
            <mc:AlternateContent xmlns:mc="http://schemas.openxmlformats.org/markup-compatibility/2006">
              <mc:Choice xmlns:v="urn:schemas-microsoft-com:vml" Requires="v">
                <p:oleObj spid="_x0000_s8394" name="" r:id="rId8" imgW="139700" imgH="139700" progId="Equation.DSMT4">
                  <p:embed/>
                </p:oleObj>
              </mc:Choice>
              <mc:Fallback>
                <p:oleObj name="" r:id="rId8" imgW="139700" imgH="139700" progId="Equation.DSMT4">
                  <p:embed/>
                  <p:pic>
                    <p:nvPicPr>
                      <p:cNvPr id="0" name="对象 -2147480058"/>
                      <p:cNvPicPr/>
                      <p:nvPr/>
                    </p:nvPicPr>
                    <p:blipFill>
                      <a:blip r:embed="rId9"/>
                      <a:stretch>
                        <a:fillRect/>
                      </a:stretch>
                    </p:blipFill>
                    <p:spPr>
                      <a:xfrm>
                        <a:off x="5930682" y="1483131"/>
                        <a:ext cx="200919" cy="219849"/>
                      </a:xfrm>
                      <a:prstGeom prst="rect">
                        <a:avLst/>
                      </a:prstGeom>
                      <a:noFill/>
                      <a:ln w="38100">
                        <a:noFill/>
                        <a:miter/>
                      </a:ln>
                    </p:spPr>
                  </p:pic>
                </p:oleObj>
              </mc:Fallback>
            </mc:AlternateContent>
          </a:graphicData>
        </a:graphic>
      </p:graphicFrame>
      <p:graphicFrame>
        <p:nvGraphicFramePr>
          <p:cNvPr id="12" name="对象 -2147482400"/>
          <p:cNvGraphicFramePr>
            <a:graphicFrameLocks noChangeAspect="1"/>
          </p:cNvGraphicFramePr>
          <p:nvPr/>
        </p:nvGraphicFramePr>
        <p:xfrm>
          <a:off x="446139" y="1665790"/>
          <a:ext cx="596065" cy="421661"/>
        </p:xfrm>
        <a:graphic>
          <a:graphicData uri="http://schemas.openxmlformats.org/presentationml/2006/ole">
            <mc:AlternateContent xmlns:mc="http://schemas.openxmlformats.org/markup-compatibility/2006">
              <mc:Choice xmlns:v="urn:schemas-microsoft-com:vml" Requires="v">
                <p:oleObj spid="_x0000_s8395" name="" r:id="rId10" imgW="533400" imgH="368300" progId="Equation.DSMT4">
                  <p:embed/>
                </p:oleObj>
              </mc:Choice>
              <mc:Fallback>
                <p:oleObj name="" r:id="rId10" imgW="533400" imgH="368300" progId="Equation.DSMT4">
                  <p:embed/>
                  <p:pic>
                    <p:nvPicPr>
                      <p:cNvPr id="0" name="对象 -2147482400"/>
                      <p:cNvPicPr/>
                      <p:nvPr/>
                    </p:nvPicPr>
                    <p:blipFill>
                      <a:blip r:embed="rId11"/>
                      <a:stretch>
                        <a:fillRect/>
                      </a:stretch>
                    </p:blipFill>
                    <p:spPr>
                      <a:xfrm>
                        <a:off x="446139" y="1665790"/>
                        <a:ext cx="596065" cy="421661"/>
                      </a:xfrm>
                      <a:prstGeom prst="rect">
                        <a:avLst/>
                      </a:prstGeom>
                      <a:noFill/>
                      <a:ln w="38100">
                        <a:noFill/>
                        <a:miter/>
                      </a:ln>
                    </p:spPr>
                  </p:pic>
                </p:oleObj>
              </mc:Fallback>
            </mc:AlternateContent>
          </a:graphicData>
        </a:graphic>
      </p:graphicFrame>
      <p:graphicFrame>
        <p:nvGraphicFramePr>
          <p:cNvPr id="14" name="对象 -2147482399"/>
          <p:cNvGraphicFramePr>
            <a:graphicFrameLocks noChangeAspect="1"/>
          </p:cNvGraphicFramePr>
          <p:nvPr/>
        </p:nvGraphicFramePr>
        <p:xfrm>
          <a:off x="2139660" y="1735985"/>
          <a:ext cx="741878" cy="236815"/>
        </p:xfrm>
        <a:graphic>
          <a:graphicData uri="http://schemas.openxmlformats.org/presentationml/2006/ole">
            <mc:AlternateContent xmlns:mc="http://schemas.openxmlformats.org/markup-compatibility/2006">
              <mc:Choice xmlns:v="urn:schemas-microsoft-com:vml" Requires="v">
                <p:oleObj spid="_x0000_s8396" name="" r:id="rId12" imgW="635000" imgH="203200" progId="Equation.DSMT4">
                  <p:embed/>
                </p:oleObj>
              </mc:Choice>
              <mc:Fallback>
                <p:oleObj name="" r:id="rId12" imgW="635000" imgH="203200" progId="Equation.DSMT4">
                  <p:embed/>
                  <p:pic>
                    <p:nvPicPr>
                      <p:cNvPr id="0" name="对象 -2147482399"/>
                      <p:cNvPicPr/>
                      <p:nvPr/>
                    </p:nvPicPr>
                    <p:blipFill>
                      <a:blip r:embed="rId13"/>
                      <a:stretch>
                        <a:fillRect/>
                      </a:stretch>
                    </p:blipFill>
                    <p:spPr>
                      <a:xfrm>
                        <a:off x="2139660" y="1735985"/>
                        <a:ext cx="741878" cy="236815"/>
                      </a:xfrm>
                      <a:prstGeom prst="rect">
                        <a:avLst/>
                      </a:prstGeom>
                      <a:noFill/>
                      <a:ln w="38100">
                        <a:noFill/>
                        <a:miter/>
                      </a:ln>
                    </p:spPr>
                  </p:pic>
                </p:oleObj>
              </mc:Fallback>
            </mc:AlternateContent>
          </a:graphicData>
        </a:graphic>
      </p:graphicFrame>
      <p:graphicFrame>
        <p:nvGraphicFramePr>
          <p:cNvPr id="16" name="对象 -2147482398"/>
          <p:cNvGraphicFramePr>
            <a:graphicFrameLocks noChangeAspect="1"/>
          </p:cNvGraphicFramePr>
          <p:nvPr/>
        </p:nvGraphicFramePr>
        <p:xfrm>
          <a:off x="2139660" y="1995183"/>
          <a:ext cx="320743" cy="253976"/>
        </p:xfrm>
        <a:graphic>
          <a:graphicData uri="http://schemas.openxmlformats.org/presentationml/2006/ole">
            <mc:AlternateContent xmlns:mc="http://schemas.openxmlformats.org/markup-compatibility/2006">
              <mc:Choice xmlns:v="urn:schemas-microsoft-com:vml" Requires="v">
                <p:oleObj spid="_x0000_s8397" name="" r:id="rId14" imgW="203200" imgH="165100" progId="Equation.DSMT4">
                  <p:embed/>
                </p:oleObj>
              </mc:Choice>
              <mc:Fallback>
                <p:oleObj name="" r:id="rId14" imgW="203200" imgH="165100" progId="Equation.DSMT4">
                  <p:embed/>
                  <p:pic>
                    <p:nvPicPr>
                      <p:cNvPr id="0" name="对象 -2147482398"/>
                      <p:cNvPicPr/>
                      <p:nvPr/>
                    </p:nvPicPr>
                    <p:blipFill>
                      <a:blip r:embed="rId15"/>
                      <a:stretch>
                        <a:fillRect/>
                      </a:stretch>
                    </p:blipFill>
                    <p:spPr>
                      <a:xfrm>
                        <a:off x="2139660" y="1995183"/>
                        <a:ext cx="320743" cy="253976"/>
                      </a:xfrm>
                      <a:prstGeom prst="rect">
                        <a:avLst/>
                      </a:prstGeom>
                      <a:noFill/>
                      <a:ln w="38100">
                        <a:noFill/>
                        <a:miter/>
                      </a:ln>
                    </p:spPr>
                  </p:pic>
                </p:oleObj>
              </mc:Fallback>
            </mc:AlternateContent>
          </a:graphicData>
        </a:graphic>
      </p:graphicFrame>
      <p:graphicFrame>
        <p:nvGraphicFramePr>
          <p:cNvPr id="18" name="对象 -2147482397"/>
          <p:cNvGraphicFramePr>
            <a:graphicFrameLocks noChangeAspect="1"/>
          </p:cNvGraphicFramePr>
          <p:nvPr/>
        </p:nvGraphicFramePr>
        <p:xfrm>
          <a:off x="471487" y="2023089"/>
          <a:ext cx="214313" cy="268722"/>
        </p:xfrm>
        <a:graphic>
          <a:graphicData uri="http://schemas.openxmlformats.org/presentationml/2006/ole">
            <mc:AlternateContent xmlns:mc="http://schemas.openxmlformats.org/markup-compatibility/2006">
              <mc:Choice xmlns:v="urn:schemas-microsoft-com:vml" Requires="v">
                <p:oleObj spid="_x0000_s8398" name="" r:id="rId16" imgW="152400" imgH="190500" progId="Equation.DSMT4">
                  <p:embed/>
                </p:oleObj>
              </mc:Choice>
              <mc:Fallback>
                <p:oleObj name="" r:id="rId16" imgW="152400" imgH="190500" progId="Equation.DSMT4">
                  <p:embed/>
                  <p:pic>
                    <p:nvPicPr>
                      <p:cNvPr id="0" name="对象 -2147482397"/>
                      <p:cNvPicPr/>
                      <p:nvPr/>
                    </p:nvPicPr>
                    <p:blipFill>
                      <a:blip r:embed="rId7"/>
                      <a:stretch>
                        <a:fillRect/>
                      </a:stretch>
                    </p:blipFill>
                    <p:spPr>
                      <a:xfrm>
                        <a:off x="471487" y="2023089"/>
                        <a:ext cx="214313" cy="268722"/>
                      </a:xfrm>
                      <a:prstGeom prst="rect">
                        <a:avLst/>
                      </a:prstGeom>
                      <a:noFill/>
                      <a:ln w="38100">
                        <a:noFill/>
                        <a:miter/>
                      </a:ln>
                    </p:spPr>
                  </p:pic>
                </p:oleObj>
              </mc:Fallback>
            </mc:AlternateContent>
          </a:graphicData>
        </a:graphic>
      </p:graphicFrame>
      <p:graphicFrame>
        <p:nvGraphicFramePr>
          <p:cNvPr id="20" name="对象 -2147482396"/>
          <p:cNvGraphicFramePr>
            <a:graphicFrameLocks noChangeAspect="1"/>
          </p:cNvGraphicFramePr>
          <p:nvPr/>
        </p:nvGraphicFramePr>
        <p:xfrm>
          <a:off x="3749291" y="1742726"/>
          <a:ext cx="227173" cy="284625"/>
        </p:xfrm>
        <a:graphic>
          <a:graphicData uri="http://schemas.openxmlformats.org/presentationml/2006/ole">
            <mc:AlternateContent xmlns:mc="http://schemas.openxmlformats.org/markup-compatibility/2006">
              <mc:Choice xmlns:v="urn:schemas-microsoft-com:vml" Requires="v">
                <p:oleObj spid="_x0000_s8399" name="" r:id="rId17" imgW="152400" imgH="190500" progId="Equation.DSMT4">
                  <p:embed/>
                </p:oleObj>
              </mc:Choice>
              <mc:Fallback>
                <p:oleObj name="" r:id="rId17" imgW="152400" imgH="190500" progId="Equation.DSMT4">
                  <p:embed/>
                  <p:pic>
                    <p:nvPicPr>
                      <p:cNvPr id="0" name="对象 -2147482396"/>
                      <p:cNvPicPr/>
                      <p:nvPr/>
                    </p:nvPicPr>
                    <p:blipFill>
                      <a:blip r:embed="rId7"/>
                      <a:stretch>
                        <a:fillRect/>
                      </a:stretch>
                    </p:blipFill>
                    <p:spPr>
                      <a:xfrm>
                        <a:off x="3749291" y="1742726"/>
                        <a:ext cx="227173" cy="284625"/>
                      </a:xfrm>
                      <a:prstGeom prst="rect">
                        <a:avLst/>
                      </a:prstGeom>
                      <a:noFill/>
                      <a:ln w="38100">
                        <a:noFill/>
                        <a:miter/>
                      </a:ln>
                    </p:spPr>
                  </p:pic>
                </p:oleObj>
              </mc:Fallback>
            </mc:AlternateContent>
          </a:graphicData>
        </a:graphic>
      </p:graphicFrame>
      <p:graphicFrame>
        <p:nvGraphicFramePr>
          <p:cNvPr id="22" name="对象 -2147482395"/>
          <p:cNvGraphicFramePr>
            <a:graphicFrameLocks noChangeAspect="1"/>
          </p:cNvGraphicFramePr>
          <p:nvPr/>
        </p:nvGraphicFramePr>
        <p:xfrm>
          <a:off x="3029750" y="1735985"/>
          <a:ext cx="276451" cy="219066"/>
        </p:xfrm>
        <a:graphic>
          <a:graphicData uri="http://schemas.openxmlformats.org/presentationml/2006/ole">
            <mc:AlternateContent xmlns:mc="http://schemas.openxmlformats.org/markup-compatibility/2006">
              <mc:Choice xmlns:v="urn:schemas-microsoft-com:vml" Requires="v">
                <p:oleObj spid="_x0000_s8400" name="" r:id="rId18" imgW="203200" imgH="165100" progId="Equation.DSMT4">
                  <p:embed/>
                </p:oleObj>
              </mc:Choice>
              <mc:Fallback>
                <p:oleObj name="" r:id="rId18" imgW="203200" imgH="165100" progId="Equation.DSMT4">
                  <p:embed/>
                  <p:pic>
                    <p:nvPicPr>
                      <p:cNvPr id="0" name="对象 -2147482395"/>
                      <p:cNvPicPr/>
                      <p:nvPr/>
                    </p:nvPicPr>
                    <p:blipFill>
                      <a:blip r:embed="rId19"/>
                      <a:stretch>
                        <a:fillRect/>
                      </a:stretch>
                    </p:blipFill>
                    <p:spPr>
                      <a:xfrm>
                        <a:off x="3029750" y="1735985"/>
                        <a:ext cx="276451" cy="219066"/>
                      </a:xfrm>
                      <a:prstGeom prst="rect">
                        <a:avLst/>
                      </a:prstGeom>
                      <a:noFill/>
                      <a:ln w="38100">
                        <a:noFill/>
                        <a:miter/>
                      </a:ln>
                    </p:spPr>
                  </p:pic>
                </p:oleObj>
              </mc:Fallback>
            </mc:AlternateContent>
          </a:graphicData>
        </a:graphic>
      </p:graphicFrame>
      <p:graphicFrame>
        <p:nvGraphicFramePr>
          <p:cNvPr id="24" name="对象 -2147480057"/>
          <p:cNvGraphicFramePr>
            <a:graphicFrameLocks noChangeAspect="1"/>
          </p:cNvGraphicFramePr>
          <p:nvPr/>
        </p:nvGraphicFramePr>
        <p:xfrm>
          <a:off x="908691" y="2272155"/>
          <a:ext cx="327298" cy="260251"/>
        </p:xfrm>
        <a:graphic>
          <a:graphicData uri="http://schemas.openxmlformats.org/presentationml/2006/ole">
            <mc:AlternateContent xmlns:mc="http://schemas.openxmlformats.org/markup-compatibility/2006">
              <mc:Choice xmlns:v="urn:schemas-microsoft-com:vml" Requires="v">
                <p:oleObj spid="_x0000_s8401" name="" r:id="rId20" imgW="279400" imgH="215900" progId="Equation.DSMT4">
                  <p:embed/>
                </p:oleObj>
              </mc:Choice>
              <mc:Fallback>
                <p:oleObj name="" r:id="rId20" imgW="279400" imgH="215900" progId="Equation.DSMT4">
                  <p:embed/>
                  <p:pic>
                    <p:nvPicPr>
                      <p:cNvPr id="0" name="对象 -2147480057"/>
                      <p:cNvPicPr/>
                      <p:nvPr/>
                    </p:nvPicPr>
                    <p:blipFill>
                      <a:blip r:embed="rId21"/>
                      <a:stretch>
                        <a:fillRect/>
                      </a:stretch>
                    </p:blipFill>
                    <p:spPr>
                      <a:xfrm>
                        <a:off x="908691" y="2272155"/>
                        <a:ext cx="327298" cy="260251"/>
                      </a:xfrm>
                      <a:prstGeom prst="rect">
                        <a:avLst/>
                      </a:prstGeom>
                      <a:noFill/>
                      <a:ln w="38100">
                        <a:noFill/>
                        <a:miter/>
                      </a:ln>
                    </p:spPr>
                  </p:pic>
                </p:oleObj>
              </mc:Fallback>
            </mc:AlternateContent>
          </a:graphicData>
        </a:graphic>
      </p:graphicFrame>
      <p:sp>
        <p:nvSpPr>
          <p:cNvPr id="84" name="Slide Number Placeholder 3"/>
          <p:cNvSpPr>
            <a:spLocks noGrp="1"/>
          </p:cNvSpPr>
          <p:nvPr>
            <p:ph type="sldNum" sz="quarter" idx="12"/>
          </p:nvPr>
        </p:nvSpPr>
        <p:spPr/>
        <p:txBody>
          <a:bodyPr/>
          <a:lstStyle/>
          <a:p>
            <a:fld id="{48F63A3B-78C7-47BE-AE5E-E10140E04643}" type="slidenum">
              <a:rPr lang="en-US" dirty="0"/>
            </a:fld>
            <a:endParaRPr lang="en-US" dirty="0"/>
          </a:p>
        </p:txBody>
      </p:sp>
      <p:sp>
        <p:nvSpPr>
          <p:cNvPr id="17" name="文本框 16"/>
          <p:cNvSpPr txBox="1"/>
          <p:nvPr/>
        </p:nvSpPr>
        <p:spPr>
          <a:xfrm>
            <a:off x="5660390" y="189655"/>
            <a:ext cx="1057846"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连通</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ustDataLst>
      <p:tags r:id="rId22"/>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Grp="1"/>
          </p:cNvSpPr>
          <p:nvPr>
            <p:ph type="ctrTitle" idx="16385"/>
            <p:custDataLst>
              <p:tags r:id="rId1"/>
            </p:custDataLst>
          </p:nvPr>
        </p:nvSpPr>
        <p:spPr>
          <a:xfrm>
            <a:off x="876780" y="179130"/>
            <a:ext cx="2077492" cy="276999"/>
          </a:xfrm>
          <a:noFill/>
        </p:spPr>
        <p:txBody>
          <a:bodyPr wrap="none" rtlCol="0">
            <a:spAutoFit/>
          </a:bodyPr>
          <a:lstStyle/>
          <a:p>
            <a:pPr lvl="0" algn="ctr">
              <a:lnSpc>
                <a:spcPct val="100000"/>
              </a:lnSpc>
              <a:buClrTx/>
              <a:buSzTx/>
              <a:buFontTx/>
            </a:pPr>
            <a:r>
              <a:rPr lang="zh-CN" altLang="en-US" sz="1800" b="1" dirty="0">
                <a:solidFill>
                  <a:srgbClr val="000066"/>
                </a:solidFill>
                <a:latin typeface="微软雅黑" panose="020B0503020204020204" pitchFamily="34" charset="-122"/>
                <a:ea typeface="微软雅黑" panose="020B0503020204020204" pitchFamily="34" charset="-122"/>
                <a:cs typeface="+mn-cs"/>
                <a:sym typeface="+mn-ea"/>
              </a:rPr>
              <a:t>数字图像的统计性质</a:t>
            </a:r>
            <a:endParaRPr lang="zh-CN" altLang="en-US" sz="1800" b="1" dirty="0">
              <a:solidFill>
                <a:srgbClr val="000066"/>
              </a:solidFill>
              <a:latin typeface="微软雅黑" panose="020B0503020204020204" pitchFamily="34" charset="-122"/>
              <a:ea typeface="微软雅黑" panose="020B0503020204020204" pitchFamily="34" charset="-122"/>
              <a:cs typeface="+mn-cs"/>
              <a:sym typeface="+mn-ea"/>
            </a:endParaRPr>
          </a:p>
        </p:txBody>
      </p:sp>
      <p:sp>
        <p:nvSpPr>
          <p:cNvPr id="4" name="装饰  0"/>
          <p:cNvSpPr>
            <a:spLocks noGrp="1"/>
          </p:cNvSpPr>
          <p:nvPr>
            <p:ph type="body" idx="16389"/>
            <p:custDataLst>
              <p:tags r:id="rId2"/>
            </p:custDataLst>
          </p:nvPr>
        </p:nvSpPr>
        <p:spPr>
          <a:xfrm>
            <a:off x="301108" y="667667"/>
            <a:ext cx="28575" cy="457200"/>
          </a:xfrm>
        </p:spPr>
        <p:txBody>
          <a:bodyPr/>
          <a:lstStyle/>
          <a:p>
            <a:r>
              <a:rPr lang="zh-CN" altLang="en-US"/>
              <a:t> </a:t>
            </a:r>
            <a:endParaRPr lang="zh-CN" altLang="en-US"/>
          </a:p>
        </p:txBody>
      </p:sp>
      <p:sp>
        <p:nvSpPr>
          <p:cNvPr id="5" name="文本占位符 4"/>
          <p:cNvSpPr>
            <a:spLocks noGrp="1"/>
          </p:cNvSpPr>
          <p:nvPr>
            <p:ph type="body" idx="16386"/>
            <p:custDataLst>
              <p:tags r:id="rId3"/>
            </p:custDataLst>
          </p:nvPr>
        </p:nvSpPr>
        <p:spPr>
          <a:xfrm>
            <a:off x="470417" y="614005"/>
            <a:ext cx="6086475" cy="228600"/>
          </a:xfrm>
        </p:spPr>
        <p:txBody>
          <a:bodyPr>
            <a:noAutofit/>
          </a:bodyPr>
          <a:lstStyle/>
          <a:p>
            <a:pPr algn="l">
              <a:lnSpc>
                <a:spcPct val="170000"/>
              </a:lnSpc>
              <a:buClrTx/>
              <a:buSzTx/>
            </a:pPr>
            <a:r>
              <a:rPr lang="zh-CN" altLang="en-US" sz="1600" b="1" dirty="0">
                <a:latin typeface="微软雅黑" panose="020B0503020204020204" pitchFamily="34" charset="-122"/>
                <a:ea typeface="微软雅黑" panose="020B0503020204020204" pitchFamily="34" charset="-122"/>
              </a:rPr>
              <a:t>图像直方图概念与性质</a:t>
            </a:r>
            <a:endParaRPr lang="zh-CN" altLang="en-US" sz="1600" b="1" dirty="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idx="16387"/>
            <p:custDataLst>
              <p:tags r:id="rId4"/>
            </p:custDataLst>
          </p:nvPr>
        </p:nvSpPr>
        <p:spPr>
          <a:xfrm>
            <a:off x="300038" y="1064256"/>
            <a:ext cx="6086475" cy="171450"/>
          </a:xfrm>
        </p:spPr>
        <p:txBody>
          <a:bodyPr>
            <a:noAutofi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图像处理中，经常要用到图像的若干统计量，</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比如均值（一阶矩）、方差（二阶矩）等。这些统计量都可以蕴含在图像的直方图（Histogram）中。</a:t>
            </a:r>
            <a:endPar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一幅图像的直方图，是图像中灰度等级上出现像素的个数或者频率。对于一幅有个灰度等级的图像而言，我们可以定义一个1维数组，其元素记录第k+1个灰度等级上像素的个数。</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Slide Number Placeholder 3"/>
          <p:cNvSpPr>
            <a:spLocks noGrp="1"/>
          </p:cNvSpPr>
          <p:nvPr>
            <p:ph type="sldNum" sz="quarter" idx="12"/>
          </p:nvPr>
        </p:nvSpPr>
        <p:spPr/>
        <p:txBody>
          <a:bodyPr/>
          <a:lstStyle/>
          <a:p>
            <a:fld id="{48F63A3B-78C7-47BE-AE5E-E10140E04643}" type="slidenum">
              <a:rPr lang="en-US" dirty="0"/>
            </a:fld>
            <a:endParaRPr lang="en-US" dirty="0"/>
          </a:p>
        </p:txBody>
      </p:sp>
      <p:pic>
        <p:nvPicPr>
          <p:cNvPr id="269" name="图片 26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6832" y="2817275"/>
            <a:ext cx="3197224" cy="1988554"/>
          </a:xfrm>
          <a:prstGeom prst="rect">
            <a:avLst/>
          </a:prstGeom>
        </p:spPr>
      </p:pic>
      <p:sp>
        <p:nvSpPr>
          <p:cNvPr id="3" name="文本框 2"/>
          <p:cNvSpPr txBox="1"/>
          <p:nvPr/>
        </p:nvSpPr>
        <p:spPr>
          <a:xfrm>
            <a:off x="2874897" y="4667927"/>
            <a:ext cx="2857500" cy="306174"/>
          </a:xfrm>
          <a:prstGeom prst="rect">
            <a:avLst/>
          </a:prstGeom>
        </p:spPr>
        <p:txBody>
          <a:bodyPr>
            <a:spAutoFit/>
          </a:bodyPr>
          <a:lstStyle/>
          <a:p>
            <a:pPr algn="just" defTabSz="149860">
              <a:lnSpc>
                <a:spcPct val="150000"/>
              </a:lnSpc>
              <a:spcAft>
                <a:spcPts val="115"/>
              </a:spcAft>
            </a:pPr>
            <a:r>
              <a:rPr lang="zh-CN" altLang="en-US" sz="1050" b="1" dirty="0">
                <a:solidFill>
                  <a:srgbClr val="000000"/>
                </a:solidFill>
                <a:latin typeface="微软雅黑" panose="020B0503020204020204" pitchFamily="34" charset="-122"/>
                <a:ea typeface="微软雅黑" panose="020B0503020204020204" pitchFamily="34" charset="-122"/>
              </a:rPr>
              <a:t>直方图</a:t>
            </a:r>
            <a:endParaRPr lang="zh-CN" altLang="en-US" sz="1050" b="1" dirty="0">
              <a:solidFill>
                <a:srgbClr val="00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568950" y="189655"/>
            <a:ext cx="1057846"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直方图</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ustDataLst>
      <p:tags r:id="rId6"/>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Grp="1"/>
          </p:cNvSpPr>
          <p:nvPr>
            <p:ph type="ctrTitle" idx="16385"/>
            <p:custDataLst>
              <p:tags r:id="rId1"/>
            </p:custDataLst>
          </p:nvPr>
        </p:nvSpPr>
        <p:spPr>
          <a:xfrm>
            <a:off x="816034" y="176208"/>
            <a:ext cx="2077492" cy="276999"/>
          </a:xfrm>
          <a:noFill/>
        </p:spPr>
        <p:txBody>
          <a:bodyPr wrap="none" rtlCol="0">
            <a:spAutoFit/>
          </a:bodyPr>
          <a:lstStyle/>
          <a:p>
            <a:pPr lvl="0" algn="ctr">
              <a:lnSpc>
                <a:spcPct val="100000"/>
              </a:lnSpc>
              <a:buClrTx/>
              <a:buSzTx/>
              <a:buFontTx/>
            </a:pPr>
            <a:r>
              <a:rPr lang="zh-CN" altLang="en-US" sz="1800" b="1" dirty="0">
                <a:solidFill>
                  <a:srgbClr val="000066"/>
                </a:solidFill>
                <a:latin typeface="微软雅黑" panose="020B0503020204020204" pitchFamily="34" charset="-122"/>
                <a:ea typeface="微软雅黑" panose="020B0503020204020204" pitchFamily="34" charset="-122"/>
                <a:sym typeface="+mn-ea"/>
              </a:rPr>
              <a:t>数字图像的统计性质</a:t>
            </a:r>
            <a:endParaRPr lang="zh-CN" altLang="en-US" sz="1600" b="1" dirty="0">
              <a:solidFill>
                <a:schemeClr val="accent1">
                  <a:lumMod val="50000"/>
                </a:schemeClr>
              </a:solidFill>
              <a:latin typeface="微软雅黑" panose="020B0503020204020204" pitchFamily="34" charset="-122"/>
              <a:ea typeface="微软雅黑" panose="020B0503020204020204" pitchFamily="34" charset="-122"/>
              <a:cs typeface="+mn-cs"/>
              <a:sym typeface="+mn-ea"/>
            </a:endParaRPr>
          </a:p>
        </p:txBody>
      </p:sp>
      <p:sp>
        <p:nvSpPr>
          <p:cNvPr id="7" name="Slide Number Placeholder 3"/>
          <p:cNvSpPr>
            <a:spLocks noGrp="1"/>
          </p:cNvSpPr>
          <p:nvPr>
            <p:ph type="sldNum" sz="quarter" idx="12"/>
          </p:nvPr>
        </p:nvSpPr>
        <p:spPr/>
        <p:txBody>
          <a:bodyPr/>
          <a:lstStyle/>
          <a:p>
            <a:fld id="{48F63A3B-78C7-47BE-AE5E-E10140E04643}" type="slidenum">
              <a:rPr lang="en-US" dirty="0"/>
            </a:fld>
            <a:endParaRPr lang="en-US" dirty="0"/>
          </a:p>
        </p:txBody>
      </p:sp>
      <p:sp>
        <p:nvSpPr>
          <p:cNvPr id="27" name="文本框 26"/>
          <p:cNvSpPr txBox="1"/>
          <p:nvPr/>
        </p:nvSpPr>
        <p:spPr>
          <a:xfrm>
            <a:off x="285750" y="747530"/>
            <a:ext cx="3607173" cy="377411"/>
          </a:xfrm>
          <a:prstGeom prst="rect">
            <a:avLst/>
          </a:prstGeom>
        </p:spPr>
        <p:txBody>
          <a:bodyPr wrap="square">
            <a:spAutoFit/>
          </a:bodyPr>
          <a:lstStyle/>
          <a:p>
            <a:pPr indent="149860" algn="just" defTabSz="149860">
              <a:lnSpc>
                <a:spcPct val="150000"/>
              </a:lnSpc>
              <a:spcAft>
                <a:spcPct val="0"/>
              </a:spcAft>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由直方图，我们可以得到如下性质：</a:t>
            </a:r>
            <a:endParaRPr lang="zh-CN" altLang="en-US" sz="1400" b="1"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5"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736" y="2156759"/>
            <a:ext cx="2297619" cy="1756191"/>
          </a:xfrm>
          <a:prstGeom prst="rect">
            <a:avLst/>
          </a:prstGeom>
        </p:spPr>
      </p:pic>
      <p:pic>
        <p:nvPicPr>
          <p:cNvPr id="46"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7948" y="2140276"/>
            <a:ext cx="2397843" cy="1772039"/>
          </a:xfrm>
          <a:prstGeom prst="rect">
            <a:avLst/>
          </a:prstGeom>
        </p:spPr>
      </p:pic>
      <p:sp>
        <p:nvSpPr>
          <p:cNvPr id="3" name="文本框 2"/>
          <p:cNvSpPr txBox="1"/>
          <p:nvPr/>
        </p:nvSpPr>
        <p:spPr>
          <a:xfrm>
            <a:off x="604520" y="1187450"/>
            <a:ext cx="5165725" cy="1138555"/>
          </a:xfrm>
          <a:prstGeom prst="rect">
            <a:avLst/>
          </a:prstGeom>
        </p:spPr>
        <p:txBody>
          <a:bodyPr>
            <a:noAutofit/>
          </a:bodyPr>
          <a:lstStyle/>
          <a:p>
            <a:pPr algn="just" defTabSz="149860">
              <a:lnSpc>
                <a:spcPct val="150000"/>
              </a:lnSpc>
              <a:spcAft>
                <a:spcPts val="115"/>
              </a:spcAft>
            </a:pPr>
            <a:r>
              <a:rPr lang="zh-CN" altLang="en-US" sz="101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1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01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）如果</a:t>
            </a:r>
            <a:r>
              <a:rPr lang="en-US" altLang="zh-CN" sz="1015"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H</a:t>
            </a:r>
            <a:r>
              <a:rPr lang="zh-CN" altLang="en-US" sz="101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为直方图，令图像的像素个数合计为</a:t>
            </a:r>
            <a:r>
              <a:rPr lang="en-US" altLang="zh-CN" sz="101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101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，则：</a:t>
            </a:r>
            <a:r>
              <a:rPr lang="en-US" altLang="zh-CN" sz="101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1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01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gn="just" defTabSz="149860">
              <a:lnSpc>
                <a:spcPct val="150000"/>
              </a:lnSpc>
              <a:spcAft>
                <a:spcPts val="115"/>
              </a:spcAft>
            </a:pPr>
            <a:r>
              <a:rPr lang="zh-CN" altLang="en-US" sz="101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1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01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）令</a:t>
            </a:r>
            <a:r>
              <a:rPr lang="en-US" altLang="zh-CN" sz="101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1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，则</a:t>
            </a:r>
            <a:r>
              <a:rPr lang="en-US" altLang="zh-CN" sz="101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1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，称为归一化直方图；</a:t>
            </a:r>
            <a:endParaRPr lang="zh-CN" altLang="en-US" sz="101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gn="just" defTabSz="149860">
              <a:lnSpc>
                <a:spcPct val="150000"/>
              </a:lnSpc>
              <a:spcAft>
                <a:spcPts val="115"/>
              </a:spcAft>
            </a:pPr>
            <a:r>
              <a:rPr lang="zh-CN" altLang="en-US" sz="101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1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01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）令</a:t>
            </a:r>
            <a:r>
              <a:rPr lang="en-US" altLang="zh-CN" sz="101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1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，则</a:t>
            </a:r>
            <a:r>
              <a:rPr lang="en-US" altLang="zh-CN" sz="101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1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，是单调递增的，称为累积直方图。</a:t>
            </a:r>
            <a:r>
              <a:rPr lang="en-US" altLang="zh-CN" sz="101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01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4" name="对象 -2147480055"/>
          <p:cNvGraphicFramePr>
            <a:graphicFrameLocks noChangeAspect="1"/>
          </p:cNvGraphicFramePr>
          <p:nvPr/>
        </p:nvGraphicFramePr>
        <p:xfrm>
          <a:off x="3961923" y="1187316"/>
          <a:ext cx="661511" cy="314682"/>
        </p:xfrm>
        <a:graphic>
          <a:graphicData uri="http://schemas.openxmlformats.org/presentationml/2006/ole">
            <mc:AlternateContent xmlns:mc="http://schemas.openxmlformats.org/markup-compatibility/2006">
              <mc:Choice xmlns:v="urn:schemas-microsoft-com:vml" Requires="v">
                <p:oleObj spid="_x0000_s9307" name="" r:id="rId4" imgW="774065" imgH="368300" progId="Equation.DSMT4">
                  <p:embed/>
                </p:oleObj>
              </mc:Choice>
              <mc:Fallback>
                <p:oleObj name="" r:id="rId4" imgW="774065" imgH="368300" progId="Equation.DSMT4">
                  <p:embed/>
                  <p:pic>
                    <p:nvPicPr>
                      <p:cNvPr id="0" name="对象 -2147480055"/>
                      <p:cNvPicPr/>
                      <p:nvPr/>
                    </p:nvPicPr>
                    <p:blipFill>
                      <a:blip r:embed="rId5"/>
                      <a:stretch>
                        <a:fillRect/>
                      </a:stretch>
                    </p:blipFill>
                    <p:spPr>
                      <a:xfrm>
                        <a:off x="3961923" y="1187316"/>
                        <a:ext cx="661511" cy="314682"/>
                      </a:xfrm>
                      <a:prstGeom prst="rect">
                        <a:avLst/>
                      </a:prstGeom>
                      <a:noFill/>
                      <a:ln w="38100">
                        <a:noFill/>
                        <a:miter/>
                      </a:ln>
                    </p:spPr>
                  </p:pic>
                </p:oleObj>
              </mc:Fallback>
            </mc:AlternateContent>
          </a:graphicData>
        </a:graphic>
      </p:graphicFrame>
      <p:graphicFrame>
        <p:nvGraphicFramePr>
          <p:cNvPr id="6" name="对象 -2147482387"/>
          <p:cNvGraphicFramePr>
            <a:graphicFrameLocks noChangeAspect="1"/>
          </p:cNvGraphicFramePr>
          <p:nvPr/>
        </p:nvGraphicFramePr>
        <p:xfrm>
          <a:off x="1165859" y="1501999"/>
          <a:ext cx="918686" cy="218956"/>
        </p:xfrm>
        <a:graphic>
          <a:graphicData uri="http://schemas.openxmlformats.org/presentationml/2006/ole">
            <mc:AlternateContent xmlns:mc="http://schemas.openxmlformats.org/markup-compatibility/2006">
              <mc:Choice xmlns:v="urn:schemas-microsoft-com:vml" Requires="v">
                <p:oleObj spid="_x0000_s9308" name="" r:id="rId6" imgW="939165" imgH="215900" progId="Equation.DSMT4">
                  <p:embed/>
                </p:oleObj>
              </mc:Choice>
              <mc:Fallback>
                <p:oleObj name="" r:id="rId6" imgW="939165" imgH="215900" progId="Equation.DSMT4">
                  <p:embed/>
                  <p:pic>
                    <p:nvPicPr>
                      <p:cNvPr id="0" name="对象 -2147482387"/>
                      <p:cNvPicPr/>
                      <p:nvPr/>
                    </p:nvPicPr>
                    <p:blipFill>
                      <a:blip r:embed="rId7"/>
                      <a:stretch>
                        <a:fillRect/>
                      </a:stretch>
                    </p:blipFill>
                    <p:spPr>
                      <a:xfrm>
                        <a:off x="1165859" y="1501999"/>
                        <a:ext cx="918686" cy="218956"/>
                      </a:xfrm>
                      <a:prstGeom prst="rect">
                        <a:avLst/>
                      </a:prstGeom>
                      <a:noFill/>
                      <a:ln w="38100">
                        <a:noFill/>
                        <a:miter/>
                      </a:ln>
                    </p:spPr>
                  </p:pic>
                </p:oleObj>
              </mc:Fallback>
            </mc:AlternateContent>
          </a:graphicData>
        </a:graphic>
      </p:graphicFrame>
      <p:graphicFrame>
        <p:nvGraphicFramePr>
          <p:cNvPr id="9" name="对象 -2147482386"/>
          <p:cNvGraphicFramePr>
            <a:graphicFrameLocks noChangeAspect="1"/>
          </p:cNvGraphicFramePr>
          <p:nvPr/>
        </p:nvGraphicFramePr>
        <p:xfrm>
          <a:off x="2388869" y="1446992"/>
          <a:ext cx="1104424" cy="328970"/>
        </p:xfrm>
        <a:graphic>
          <a:graphicData uri="http://schemas.openxmlformats.org/presentationml/2006/ole">
            <mc:AlternateContent xmlns:mc="http://schemas.openxmlformats.org/markup-compatibility/2006">
              <mc:Choice xmlns:v="urn:schemas-microsoft-com:vml" Requires="v">
                <p:oleObj spid="_x0000_s9309" name="" r:id="rId8" imgW="1231265" imgH="368300" progId="Equation.DSMT4">
                  <p:embed/>
                </p:oleObj>
              </mc:Choice>
              <mc:Fallback>
                <p:oleObj name="" r:id="rId8" imgW="1231265" imgH="368300" progId="Equation.DSMT4">
                  <p:embed/>
                  <p:pic>
                    <p:nvPicPr>
                      <p:cNvPr id="0" name="对象 -2147482386"/>
                      <p:cNvPicPr/>
                      <p:nvPr/>
                    </p:nvPicPr>
                    <p:blipFill>
                      <a:blip r:embed="rId9"/>
                      <a:stretch>
                        <a:fillRect/>
                      </a:stretch>
                    </p:blipFill>
                    <p:spPr>
                      <a:xfrm>
                        <a:off x="2388869" y="1446992"/>
                        <a:ext cx="1104424" cy="328970"/>
                      </a:xfrm>
                      <a:prstGeom prst="rect">
                        <a:avLst/>
                      </a:prstGeom>
                      <a:noFill/>
                      <a:ln w="38100">
                        <a:noFill/>
                        <a:miter/>
                      </a:ln>
                    </p:spPr>
                  </p:pic>
                </p:oleObj>
              </mc:Fallback>
            </mc:AlternateContent>
          </a:graphicData>
        </a:graphic>
      </p:graphicFrame>
      <p:graphicFrame>
        <p:nvGraphicFramePr>
          <p:cNvPr id="11" name="对象 -2147482385"/>
          <p:cNvGraphicFramePr>
            <a:graphicFrameLocks noChangeAspect="1"/>
          </p:cNvGraphicFramePr>
          <p:nvPr/>
        </p:nvGraphicFramePr>
        <p:xfrm>
          <a:off x="1165859" y="1664519"/>
          <a:ext cx="734020" cy="365403"/>
        </p:xfrm>
        <a:graphic>
          <a:graphicData uri="http://schemas.openxmlformats.org/presentationml/2006/ole">
            <mc:AlternateContent xmlns:mc="http://schemas.openxmlformats.org/markup-compatibility/2006">
              <mc:Choice xmlns:v="urn:schemas-microsoft-com:vml" Requires="v">
                <p:oleObj spid="_x0000_s9310" name="" r:id="rId10" imgW="749300" imgH="368300" progId="Equation.DSMT4">
                  <p:embed/>
                </p:oleObj>
              </mc:Choice>
              <mc:Fallback>
                <p:oleObj name="" r:id="rId10" imgW="749300" imgH="368300" progId="Equation.DSMT4">
                  <p:embed/>
                  <p:pic>
                    <p:nvPicPr>
                      <p:cNvPr id="0" name="对象 -2147482385"/>
                      <p:cNvPicPr/>
                      <p:nvPr/>
                    </p:nvPicPr>
                    <p:blipFill>
                      <a:blip r:embed="rId11"/>
                      <a:stretch>
                        <a:fillRect/>
                      </a:stretch>
                    </p:blipFill>
                    <p:spPr>
                      <a:xfrm>
                        <a:off x="1165859" y="1664519"/>
                        <a:ext cx="734020" cy="365403"/>
                      </a:xfrm>
                      <a:prstGeom prst="rect">
                        <a:avLst/>
                      </a:prstGeom>
                      <a:noFill/>
                      <a:ln w="38100">
                        <a:noFill/>
                        <a:miter/>
                      </a:ln>
                    </p:spPr>
                  </p:pic>
                </p:oleObj>
              </mc:Fallback>
            </mc:AlternateContent>
          </a:graphicData>
        </a:graphic>
      </p:graphicFrame>
      <p:graphicFrame>
        <p:nvGraphicFramePr>
          <p:cNvPr id="13" name="对象 -2147482384"/>
          <p:cNvGraphicFramePr>
            <a:graphicFrameLocks noChangeAspect="1"/>
          </p:cNvGraphicFramePr>
          <p:nvPr/>
        </p:nvGraphicFramePr>
        <p:xfrm>
          <a:off x="2185987" y="1775962"/>
          <a:ext cx="817602" cy="191095"/>
        </p:xfrm>
        <a:graphic>
          <a:graphicData uri="http://schemas.openxmlformats.org/presentationml/2006/ole">
            <mc:AlternateContent xmlns:mc="http://schemas.openxmlformats.org/markup-compatibility/2006">
              <mc:Choice xmlns:v="urn:schemas-microsoft-com:vml" Requires="v">
                <p:oleObj spid="_x0000_s9311" name="" r:id="rId12" imgW="799465" imgH="190500" progId="Equation.DSMT4">
                  <p:embed/>
                </p:oleObj>
              </mc:Choice>
              <mc:Fallback>
                <p:oleObj name="" r:id="rId12" imgW="799465" imgH="190500" progId="Equation.DSMT4">
                  <p:embed/>
                  <p:pic>
                    <p:nvPicPr>
                      <p:cNvPr id="0" name="对象 -2147482384"/>
                      <p:cNvPicPr/>
                      <p:nvPr/>
                    </p:nvPicPr>
                    <p:blipFill>
                      <a:blip r:embed="rId13"/>
                      <a:stretch>
                        <a:fillRect/>
                      </a:stretch>
                    </p:blipFill>
                    <p:spPr>
                      <a:xfrm>
                        <a:off x="2185987" y="1775962"/>
                        <a:ext cx="817602" cy="191095"/>
                      </a:xfrm>
                      <a:prstGeom prst="rect">
                        <a:avLst/>
                      </a:prstGeom>
                      <a:noFill/>
                      <a:ln w="38100">
                        <a:noFill/>
                        <a:miter/>
                      </a:ln>
                    </p:spPr>
                  </p:pic>
                </p:oleObj>
              </mc:Fallback>
            </mc:AlternateContent>
          </a:graphicData>
        </a:graphic>
      </p:graphicFrame>
      <p:sp>
        <p:nvSpPr>
          <p:cNvPr id="15" name="文本框 14"/>
          <p:cNvSpPr txBox="1"/>
          <p:nvPr/>
        </p:nvSpPr>
        <p:spPr>
          <a:xfrm>
            <a:off x="1058545" y="3975100"/>
            <a:ext cx="4489450" cy="333375"/>
          </a:xfrm>
          <a:prstGeom prst="rect">
            <a:avLst/>
          </a:prstGeom>
        </p:spPr>
        <p:txBody>
          <a:bodyPr wrap="square">
            <a:spAutoFit/>
          </a:bodyPr>
          <a:lstStyle/>
          <a:p>
            <a:pPr algn="ctr" defTabSz="149860">
              <a:lnSpc>
                <a:spcPct val="150000"/>
              </a:lnSpc>
              <a:spcAft>
                <a:spcPct val="0"/>
              </a:spcAft>
            </a:pPr>
            <a:r>
              <a:rPr lang="en-US" altLang="zh-CN" sz="1050" b="1" dirty="0">
                <a:solidFill>
                  <a:srgbClr val="000000"/>
                </a:solidFill>
                <a:latin typeface="Times New Roman" panose="02020603050405020304"/>
                <a:ea typeface="Times New Roman" panose="02020603050405020304"/>
              </a:rPr>
              <a:t>(</a:t>
            </a:r>
            <a:r>
              <a:rPr lang="en-US" altLang="zh-CN" sz="1050" b="1" dirty="0">
                <a:solidFill>
                  <a:srgbClr val="000000"/>
                </a:solidFill>
                <a:latin typeface="Times New Roman" panose="02020603050405020304"/>
                <a:ea typeface="宋体" panose="02010600030101010101" pitchFamily="2" charset="-122"/>
              </a:rPr>
              <a:t>a</a:t>
            </a:r>
            <a:r>
              <a:rPr lang="en-US" altLang="zh-CN" sz="1050" b="1" dirty="0">
                <a:solidFill>
                  <a:srgbClr val="000000"/>
                </a:solidFill>
                <a:latin typeface="Times New Roman" panose="02020603050405020304"/>
                <a:ea typeface="Times New Roman" panose="02020603050405020304"/>
              </a:rPr>
              <a:t>)</a:t>
            </a:r>
            <a:r>
              <a:rPr lang="en-US" altLang="zh-CN" sz="1050" b="1" dirty="0">
                <a:solidFill>
                  <a:srgbClr val="000000"/>
                </a:solidFill>
                <a:latin typeface="Times New Roman" panose="02020603050405020304"/>
                <a:ea typeface="宋体" panose="02010600030101010101" pitchFamily="2" charset="-122"/>
              </a:rPr>
              <a:t> </a:t>
            </a:r>
            <a:r>
              <a:rPr lang="zh-CN" altLang="en-US" sz="1050" b="1" dirty="0">
                <a:solidFill>
                  <a:srgbClr val="000000"/>
                </a:solidFill>
                <a:latin typeface="宋体" panose="02010600030101010101" pitchFamily="2" charset="-122"/>
                <a:ea typeface="宋体" panose="02010600030101010101" pitchFamily="2" charset="-122"/>
              </a:rPr>
              <a:t>归一化直图</a:t>
            </a:r>
            <a:r>
              <a:rPr lang="en-US" altLang="zh-CN" sz="1050" b="1" dirty="0">
                <a:solidFill>
                  <a:srgbClr val="000000"/>
                </a:solidFill>
                <a:latin typeface="宋体" panose="02010600030101010101" pitchFamily="2" charset="-122"/>
                <a:ea typeface="宋体" panose="02010600030101010101" pitchFamily="2" charset="-122"/>
              </a:rPr>
              <a:t>                          </a:t>
            </a:r>
            <a:r>
              <a:rPr lang="en-US" altLang="zh-CN" sz="1050" b="1" dirty="0">
                <a:solidFill>
                  <a:srgbClr val="000000"/>
                </a:solidFill>
                <a:latin typeface="Times New Roman" panose="02020603050405020304"/>
                <a:ea typeface="Times New Roman" panose="02020603050405020304"/>
              </a:rPr>
              <a:t>(</a:t>
            </a:r>
            <a:r>
              <a:rPr lang="en-US" altLang="zh-CN" sz="1050" b="1" dirty="0">
                <a:solidFill>
                  <a:srgbClr val="000000"/>
                </a:solidFill>
                <a:latin typeface="Times New Roman" panose="02020603050405020304"/>
                <a:ea typeface="宋体" panose="02010600030101010101" pitchFamily="2" charset="-122"/>
              </a:rPr>
              <a:t>b</a:t>
            </a:r>
            <a:r>
              <a:rPr lang="en-US" altLang="zh-CN" sz="1050" b="1" dirty="0">
                <a:solidFill>
                  <a:srgbClr val="000000"/>
                </a:solidFill>
                <a:latin typeface="Times New Roman" panose="02020603050405020304"/>
                <a:ea typeface="Times New Roman" panose="02020603050405020304"/>
              </a:rPr>
              <a:t>)</a:t>
            </a:r>
            <a:r>
              <a:rPr lang="en-US" altLang="zh-CN" sz="1050" b="1" dirty="0">
                <a:solidFill>
                  <a:srgbClr val="000000"/>
                </a:solidFill>
                <a:latin typeface="Times New Roman" panose="02020603050405020304"/>
                <a:ea typeface="宋体" panose="02010600030101010101" pitchFamily="2" charset="-122"/>
              </a:rPr>
              <a:t> </a:t>
            </a:r>
            <a:r>
              <a:rPr lang="zh-CN" altLang="en-US" sz="1050" b="1" dirty="0">
                <a:solidFill>
                  <a:srgbClr val="000000"/>
                </a:solidFill>
                <a:latin typeface="宋体" panose="02010600030101010101" pitchFamily="2" charset="-122"/>
                <a:ea typeface="宋体" panose="02010600030101010101" pitchFamily="2" charset="-122"/>
              </a:rPr>
              <a:t>累积直方图</a:t>
            </a:r>
            <a:endParaRPr lang="zh-CN" altLang="en-US" sz="1015" b="1" dirty="0">
              <a:solidFill>
                <a:srgbClr val="000000"/>
              </a:solidFill>
              <a:latin typeface="宋体" panose="02010600030101010101" pitchFamily="2" charset="-122"/>
              <a:ea typeface="宋体" panose="02010600030101010101" pitchFamily="2" charset="-122"/>
            </a:endParaRPr>
          </a:p>
        </p:txBody>
      </p:sp>
      <p:sp>
        <p:nvSpPr>
          <p:cNvPr id="16" name="文本框 15"/>
          <p:cNvSpPr txBox="1"/>
          <p:nvPr/>
        </p:nvSpPr>
        <p:spPr>
          <a:xfrm>
            <a:off x="555720" y="3637582"/>
            <a:ext cx="2823881" cy="303994"/>
          </a:xfrm>
          <a:prstGeom prst="rect">
            <a:avLst/>
          </a:prstGeom>
        </p:spPr>
        <p:txBody>
          <a:bodyPr wrap="square">
            <a:spAutoFit/>
          </a:bodyPr>
          <a:lstStyle/>
          <a:p>
            <a:pPr algn="ctr" defTabSz="149860">
              <a:lnSpc>
                <a:spcPct val="150000"/>
              </a:lnSpc>
              <a:spcAft>
                <a:spcPct val="0"/>
              </a:spcAft>
            </a:pPr>
            <a:r>
              <a:rPr lang="en-US" altLang="zh-CN" sz="1050" b="1" dirty="0">
                <a:solidFill>
                  <a:srgbClr val="000000"/>
                </a:solidFill>
                <a:latin typeface="Times New Roman" panose="02020603050405020304"/>
                <a:ea typeface="Times New Roman" panose="02020603050405020304"/>
              </a:rPr>
              <a:t>(</a:t>
            </a:r>
            <a:r>
              <a:rPr lang="en-US" altLang="zh-CN" sz="1050" b="1" dirty="0">
                <a:solidFill>
                  <a:srgbClr val="000000"/>
                </a:solidFill>
                <a:latin typeface="Times New Roman" panose="02020603050405020304"/>
                <a:ea typeface="宋体" panose="02010600030101010101" pitchFamily="2" charset="-122"/>
              </a:rPr>
              <a:t>a</a:t>
            </a:r>
            <a:r>
              <a:rPr lang="en-US" altLang="zh-CN" sz="1050" b="1" dirty="0">
                <a:solidFill>
                  <a:srgbClr val="000000"/>
                </a:solidFill>
                <a:latin typeface="Times New Roman" panose="02020603050405020304"/>
                <a:ea typeface="Times New Roman" panose="02020603050405020304"/>
              </a:rPr>
              <a:t>)</a:t>
            </a:r>
            <a:r>
              <a:rPr lang="en-US" altLang="zh-CN" sz="1050" b="1" dirty="0">
                <a:solidFill>
                  <a:srgbClr val="000000"/>
                </a:solidFill>
                <a:latin typeface="Times New Roman" panose="02020603050405020304"/>
                <a:ea typeface="宋体" panose="02010600030101010101" pitchFamily="2" charset="-122"/>
              </a:rPr>
              <a:t> </a:t>
            </a:r>
            <a:endParaRPr lang="zh-CN" altLang="en-US" sz="1015" b="1" dirty="0">
              <a:solidFill>
                <a:srgbClr val="000000"/>
              </a:solidFill>
              <a:latin typeface="宋体" panose="02010600030101010101" pitchFamily="2" charset="-122"/>
              <a:ea typeface="宋体" panose="02010600030101010101" pitchFamily="2" charset="-122"/>
            </a:endParaRPr>
          </a:p>
        </p:txBody>
      </p:sp>
      <p:sp>
        <p:nvSpPr>
          <p:cNvPr id="17" name="文本框 16"/>
          <p:cNvSpPr txBox="1"/>
          <p:nvPr/>
        </p:nvSpPr>
        <p:spPr>
          <a:xfrm>
            <a:off x="3104843" y="3637582"/>
            <a:ext cx="2823881" cy="303994"/>
          </a:xfrm>
          <a:prstGeom prst="rect">
            <a:avLst/>
          </a:prstGeom>
        </p:spPr>
        <p:txBody>
          <a:bodyPr wrap="square">
            <a:spAutoFit/>
          </a:bodyPr>
          <a:lstStyle/>
          <a:p>
            <a:pPr algn="ctr" defTabSz="149860">
              <a:lnSpc>
                <a:spcPct val="150000"/>
              </a:lnSpc>
              <a:spcAft>
                <a:spcPct val="0"/>
              </a:spcAft>
            </a:pPr>
            <a:r>
              <a:rPr lang="en-US" altLang="zh-CN" sz="1050" b="1" dirty="0">
                <a:solidFill>
                  <a:srgbClr val="000000"/>
                </a:solidFill>
                <a:latin typeface="Times New Roman" panose="02020603050405020304"/>
                <a:ea typeface="Times New Roman" panose="02020603050405020304"/>
              </a:rPr>
              <a:t>(</a:t>
            </a:r>
            <a:r>
              <a:rPr lang="en-US" altLang="zh-CN" sz="1050" b="1" dirty="0">
                <a:solidFill>
                  <a:srgbClr val="000000"/>
                </a:solidFill>
                <a:latin typeface="Times New Roman" panose="02020603050405020304"/>
                <a:ea typeface="宋体" panose="02010600030101010101" pitchFamily="2" charset="-122"/>
              </a:rPr>
              <a:t>b</a:t>
            </a:r>
            <a:r>
              <a:rPr lang="en-US" altLang="zh-CN" sz="1050" b="1" dirty="0">
                <a:solidFill>
                  <a:srgbClr val="000000"/>
                </a:solidFill>
                <a:latin typeface="Times New Roman" panose="02020603050405020304"/>
                <a:ea typeface="Times New Roman" panose="02020603050405020304"/>
              </a:rPr>
              <a:t>)</a:t>
            </a:r>
            <a:r>
              <a:rPr lang="en-US" altLang="zh-CN" sz="1050" b="1" dirty="0">
                <a:solidFill>
                  <a:srgbClr val="000000"/>
                </a:solidFill>
                <a:latin typeface="Times New Roman" panose="02020603050405020304"/>
                <a:ea typeface="宋体" panose="02010600030101010101" pitchFamily="2" charset="-122"/>
              </a:rPr>
              <a:t> </a:t>
            </a:r>
            <a:endParaRPr lang="zh-CN" altLang="en-US" sz="1015" b="1" dirty="0">
              <a:solidFill>
                <a:srgbClr val="000000"/>
              </a:solidFill>
              <a:latin typeface="宋体" panose="02010600030101010101" pitchFamily="2" charset="-122"/>
              <a:ea typeface="宋体" panose="02010600030101010101" pitchFamily="2" charset="-122"/>
            </a:endParaRPr>
          </a:p>
        </p:txBody>
      </p:sp>
      <p:sp>
        <p:nvSpPr>
          <p:cNvPr id="18" name="文本框 17"/>
          <p:cNvSpPr txBox="1"/>
          <p:nvPr/>
        </p:nvSpPr>
        <p:spPr>
          <a:xfrm>
            <a:off x="564515" y="4394200"/>
            <a:ext cx="5822315" cy="368300"/>
          </a:xfrm>
          <a:prstGeom prst="rect">
            <a:avLst/>
          </a:prstGeom>
          <a:noFill/>
        </p:spPr>
        <p:txBody>
          <a:bodyPr wrap="square" rtlCol="0">
            <a:spAutoFit/>
          </a:bodyPr>
          <a:lstStyle/>
          <a:p>
            <a:r>
              <a:rPr lang="zh-CN" altLang="en-US" b="1">
                <a:solidFill>
                  <a:srgbClr val="FF0000"/>
                </a:solidFill>
              </a:rPr>
              <a:t>连续情形：对应概率密度函数（</a:t>
            </a:r>
            <a:r>
              <a:rPr lang="en-US" altLang="zh-CN" b="1">
                <a:solidFill>
                  <a:srgbClr val="FF0000"/>
                </a:solidFill>
              </a:rPr>
              <a:t>PDF</a:t>
            </a:r>
            <a:r>
              <a:rPr lang="zh-CN" altLang="en-US" b="1">
                <a:solidFill>
                  <a:srgbClr val="FF0000"/>
                </a:solidFill>
              </a:rPr>
              <a:t>）</a:t>
            </a:r>
            <a:r>
              <a:rPr lang="en-US" altLang="zh-CN" b="1">
                <a:solidFill>
                  <a:srgbClr val="FF0000"/>
                </a:solidFill>
              </a:rPr>
              <a:t>  </a:t>
            </a:r>
            <a:r>
              <a:rPr lang="zh-CN" altLang="en-US" b="1">
                <a:solidFill>
                  <a:srgbClr val="FF0000"/>
                </a:solidFill>
              </a:rPr>
              <a:t>和分布函数</a:t>
            </a:r>
            <a:endParaRPr lang="zh-CN" altLang="en-US" b="1">
              <a:solidFill>
                <a:srgbClr val="FF0000"/>
              </a:solidFill>
            </a:endParaRPr>
          </a:p>
        </p:txBody>
      </p:sp>
      <p:sp>
        <p:nvSpPr>
          <p:cNvPr id="19" name="文本框 18"/>
          <p:cNvSpPr txBox="1"/>
          <p:nvPr/>
        </p:nvSpPr>
        <p:spPr>
          <a:xfrm>
            <a:off x="5568950" y="189655"/>
            <a:ext cx="1057846"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直方图</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ustDataLst>
      <p:tags r:id="rId14"/>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Grp="1"/>
          </p:cNvSpPr>
          <p:nvPr>
            <p:ph type="ctrTitle" idx="16385"/>
            <p:custDataLst>
              <p:tags r:id="rId1"/>
            </p:custDataLst>
          </p:nvPr>
        </p:nvSpPr>
        <p:spPr>
          <a:xfrm>
            <a:off x="739682" y="184587"/>
            <a:ext cx="2077492" cy="276999"/>
          </a:xfrm>
          <a:noFill/>
        </p:spPr>
        <p:txBody>
          <a:bodyPr wrap="none" rtlCol="0">
            <a:spAutoFit/>
          </a:bodyPr>
          <a:lstStyle/>
          <a:p>
            <a:pPr lvl="0" algn="ctr">
              <a:lnSpc>
                <a:spcPct val="100000"/>
              </a:lnSpc>
              <a:buClrTx/>
              <a:buSzTx/>
              <a:buFontTx/>
            </a:pPr>
            <a:r>
              <a:rPr lang="zh-CN" altLang="en-US" sz="1800" b="1" dirty="0">
                <a:solidFill>
                  <a:srgbClr val="000066"/>
                </a:solidFill>
                <a:latin typeface="微软雅黑" panose="020B0503020204020204" pitchFamily="34" charset="-122"/>
                <a:ea typeface="微软雅黑" panose="020B0503020204020204" pitchFamily="34" charset="-122"/>
                <a:cs typeface="+mn-cs"/>
                <a:sym typeface="+mn-ea"/>
              </a:rPr>
              <a:t>数字图像的统计性质</a:t>
            </a:r>
            <a:endParaRPr lang="zh-CN" altLang="en-US" sz="1800" b="1" dirty="0">
              <a:solidFill>
                <a:srgbClr val="000066"/>
              </a:solidFill>
              <a:latin typeface="微软雅黑" panose="020B0503020204020204" pitchFamily="34" charset="-122"/>
              <a:ea typeface="微软雅黑" panose="020B0503020204020204" pitchFamily="34" charset="-122"/>
              <a:cs typeface="+mn-cs"/>
              <a:sym typeface="+mn-ea"/>
            </a:endParaRPr>
          </a:p>
        </p:txBody>
      </p:sp>
      <p:sp>
        <p:nvSpPr>
          <p:cNvPr id="7" name="Slide Number Placeholder 3"/>
          <p:cNvSpPr>
            <a:spLocks noGrp="1"/>
          </p:cNvSpPr>
          <p:nvPr>
            <p:ph type="sldNum" sz="quarter" idx="12"/>
          </p:nvPr>
        </p:nvSpPr>
        <p:spPr/>
        <p:txBody>
          <a:bodyPr/>
          <a:lstStyle/>
          <a:p>
            <a:fld id="{48F63A3B-78C7-47BE-AE5E-E10140E04643}" type="slidenum">
              <a:rPr lang="en-US" dirty="0"/>
            </a:fld>
            <a:endParaRPr lang="en-US" dirty="0"/>
          </a:p>
        </p:txBody>
      </p:sp>
      <p:sp>
        <p:nvSpPr>
          <p:cNvPr id="27" name="文本框 26"/>
          <p:cNvSpPr txBox="1"/>
          <p:nvPr/>
        </p:nvSpPr>
        <p:spPr>
          <a:xfrm>
            <a:off x="353827" y="596371"/>
            <a:ext cx="6199373" cy="2588895"/>
          </a:xfrm>
          <a:prstGeom prst="rect">
            <a:avLst/>
          </a:prstGeom>
        </p:spPr>
        <p:txBody>
          <a:bodyPr wrap="square">
            <a:spAutoFit/>
          </a:bodyPr>
          <a:lstStyle/>
          <a:p>
            <a:pPr marL="171450" indent="-171450" algn="just" defTabSz="149860">
              <a:lnSpc>
                <a:spcPct val="150000"/>
              </a:lnSpc>
              <a:spcAft>
                <a:spcPct val="0"/>
              </a:spcAft>
              <a:buFont typeface="Wingdings" panose="05000000000000000000" charset="0"/>
              <a:buChar char="ü"/>
            </a:pPr>
            <a:r>
              <a:rPr lang="en-US" altLang="zh-CN" sz="1015"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直方图描述了图像的全局统计信息。</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利用直方图，我们可以分析图像获取时的光照条件，也可以进行图像的光照均衡化和对比度增强</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等</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defTabSz="149860">
              <a:lnSpc>
                <a:spcPct val="150000"/>
              </a:lnSpc>
              <a:spcAft>
                <a:spcPct val="0"/>
              </a:spcAft>
              <a:buFont typeface="Wingdings" panose="05000000000000000000" charset="0"/>
              <a:buChar char="ü"/>
            </a:pPr>
            <a:r>
              <a:rPr lang="en-US" altLang="zh-CN" sz="14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dirty="0" smtClean="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直方图</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不具备几何结构性</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，因此内容完全不同的两幅图像可能直方图是一样</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的</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defTabSz="149860">
              <a:lnSpc>
                <a:spcPct val="150000"/>
              </a:lnSpc>
              <a:spcAft>
                <a:spcPct val="0"/>
              </a:spcAft>
              <a:buFont typeface="Wingdings" panose="05000000000000000000" charset="0"/>
              <a:buChar char="ü"/>
            </a:pP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直方图不能完全表征图像内容，不是一对一映射</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直方图相同</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，可能图像内容完全不同</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和图</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d </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149860" algn="just" defTabSz="149860">
              <a:lnSpc>
                <a:spcPct val="150000"/>
              </a:lnSpc>
              <a:spcAft>
                <a:spcPct val="0"/>
              </a:spcAft>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indent="149860" algn="just" defTabSz="149860">
              <a:lnSpc>
                <a:spcPct val="150000"/>
              </a:lnSpc>
              <a:spcAft>
                <a:spcPct val="0"/>
              </a:spcAft>
            </a:pPr>
            <a:endParaRPr lang="zh-CN" altLang="en-US" sz="1015"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6"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1900" y="2656205"/>
            <a:ext cx="4559935" cy="2052320"/>
          </a:xfrm>
          <a:prstGeom prst="rect">
            <a:avLst/>
          </a:prstGeom>
        </p:spPr>
      </p:pic>
      <p:sp>
        <p:nvSpPr>
          <p:cNvPr id="15" name="文本框 14"/>
          <p:cNvSpPr txBox="1"/>
          <p:nvPr/>
        </p:nvSpPr>
        <p:spPr>
          <a:xfrm>
            <a:off x="2816724" y="4767384"/>
            <a:ext cx="2857500" cy="275588"/>
          </a:xfrm>
          <a:prstGeom prst="rect">
            <a:avLst/>
          </a:prstGeom>
        </p:spPr>
        <p:txBody>
          <a:bodyPr>
            <a:spAutoFit/>
          </a:bodyPr>
          <a:lstStyle/>
          <a:p>
            <a:pPr algn="just" defTabSz="149860">
              <a:lnSpc>
                <a:spcPct val="150000"/>
              </a:lnSpc>
              <a:spcAft>
                <a:spcPts val="115"/>
              </a:spcAft>
            </a:pPr>
            <a:r>
              <a:rPr lang="zh-CN" altLang="en-US" sz="900" b="1" dirty="0">
                <a:solidFill>
                  <a:srgbClr val="000000"/>
                </a:solidFill>
                <a:latin typeface="微软雅黑" panose="020B0503020204020204" pitchFamily="34" charset="-122"/>
                <a:ea typeface="微软雅黑" panose="020B0503020204020204" pitchFamily="34" charset="-122"/>
              </a:rPr>
              <a:t>幅简单图像的直方图</a:t>
            </a:r>
            <a:endParaRPr lang="zh-CN" altLang="en-US" sz="900" b="1" dirty="0">
              <a:solidFill>
                <a:srgbClr val="0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568950" y="189655"/>
            <a:ext cx="1057846"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信息熵</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ustDataLst>
      <p:tags r:id="rId3"/>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Grp="1"/>
          </p:cNvSpPr>
          <p:nvPr>
            <p:ph type="ctrTitle" idx="16385"/>
            <p:custDataLst>
              <p:tags r:id="rId1"/>
            </p:custDataLst>
          </p:nvPr>
        </p:nvSpPr>
        <p:spPr>
          <a:xfrm>
            <a:off x="774065" y="178528"/>
            <a:ext cx="2077492" cy="276999"/>
          </a:xfrm>
          <a:noFill/>
        </p:spPr>
        <p:txBody>
          <a:bodyPr wrap="none" rtlCol="0">
            <a:spAutoFit/>
          </a:bodyPr>
          <a:lstStyle/>
          <a:p>
            <a:pPr lvl="0" algn="ctr">
              <a:lnSpc>
                <a:spcPct val="100000"/>
              </a:lnSpc>
              <a:buClrTx/>
              <a:buSzTx/>
              <a:buFontTx/>
            </a:pPr>
            <a:r>
              <a:rPr lang="zh-CN" altLang="en-US" sz="1800" b="1" dirty="0">
                <a:solidFill>
                  <a:srgbClr val="000066"/>
                </a:solidFill>
                <a:latin typeface="微软雅黑" panose="020B0503020204020204" pitchFamily="34" charset="-122"/>
                <a:ea typeface="微软雅黑" panose="020B0503020204020204" pitchFamily="34" charset="-122"/>
                <a:cs typeface="+mn-cs"/>
                <a:sym typeface="+mn-ea"/>
              </a:rPr>
              <a:t>数字图像的统计性质</a:t>
            </a:r>
            <a:endParaRPr lang="zh-CN" altLang="en-US" sz="1800" b="1" dirty="0">
              <a:solidFill>
                <a:srgbClr val="000066"/>
              </a:solidFill>
              <a:latin typeface="微软雅黑" panose="020B0503020204020204" pitchFamily="34" charset="-122"/>
              <a:ea typeface="微软雅黑" panose="020B0503020204020204" pitchFamily="34" charset="-122"/>
              <a:cs typeface="+mn-cs"/>
              <a:sym typeface="+mn-ea"/>
            </a:endParaRPr>
          </a:p>
        </p:txBody>
      </p:sp>
      <p:sp>
        <p:nvSpPr>
          <p:cNvPr id="7" name="Slide Number Placeholder 3"/>
          <p:cNvSpPr>
            <a:spLocks noGrp="1"/>
          </p:cNvSpPr>
          <p:nvPr>
            <p:ph type="sldNum" sz="quarter" idx="12"/>
          </p:nvPr>
        </p:nvSpPr>
        <p:spPr/>
        <p:txBody>
          <a:bodyPr/>
          <a:lstStyle/>
          <a:p>
            <a:fld id="{48F63A3B-78C7-47BE-AE5E-E10140E04643}" type="slidenum">
              <a:rPr lang="en-US" dirty="0"/>
            </a:fld>
            <a:endParaRPr lang="en-US" dirty="0"/>
          </a:p>
        </p:txBody>
      </p:sp>
      <p:sp>
        <p:nvSpPr>
          <p:cNvPr id="27" name="文本框 26"/>
          <p:cNvSpPr txBox="1"/>
          <p:nvPr/>
        </p:nvSpPr>
        <p:spPr>
          <a:xfrm>
            <a:off x="414338" y="1119068"/>
            <a:ext cx="5972175" cy="298672"/>
          </a:xfrm>
          <a:prstGeom prst="rect">
            <a:avLst/>
          </a:prstGeom>
        </p:spPr>
        <p:txBody>
          <a:bodyPr wrap="square">
            <a:spAutoFit/>
          </a:bodyPr>
          <a:lstStyle/>
          <a:p>
            <a:pPr indent="149860" algn="just" defTabSz="149860">
              <a:lnSpc>
                <a:spcPct val="150000"/>
              </a:lnSpc>
              <a:spcAft>
                <a:spcPct val="0"/>
              </a:spcAft>
            </a:pPr>
            <a:r>
              <a:rPr lang="en-US" altLang="zh-CN" sz="1015">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015">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296228" y="602756"/>
            <a:ext cx="5963602" cy="700576"/>
          </a:xfrm>
          <a:prstGeom prst="rect">
            <a:avLst/>
          </a:prstGeom>
        </p:spPr>
        <p:txBody>
          <a:bodyPr wrap="square">
            <a:spAutoFit/>
          </a:bodyPr>
          <a:lstStyle/>
          <a:p>
            <a:pPr algn="just" defTabSz="149860">
              <a:lnSpc>
                <a:spcPct val="150000"/>
              </a:lnSpc>
              <a:spcAft>
                <a:spcPts val="115"/>
              </a:spcAft>
            </a:pPr>
            <a:r>
              <a:rPr lang="en-US" altLang="zh-CN" sz="105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由图像直方图可以计算图像的均值和方差等统计量，对一幅图像</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，其</a:t>
            </a:r>
            <a:r>
              <a:rPr lang="zh-CN" altLang="en-US" sz="1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均值</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4" name="对象 -2147482383"/>
          <p:cNvGraphicFramePr>
            <a:graphicFrameLocks noChangeAspect="1"/>
          </p:cNvGraphicFramePr>
          <p:nvPr/>
        </p:nvGraphicFramePr>
        <p:xfrm>
          <a:off x="629005" y="1019717"/>
          <a:ext cx="953900" cy="296322"/>
        </p:xfrm>
        <a:graphic>
          <a:graphicData uri="http://schemas.openxmlformats.org/presentationml/2006/ole">
            <mc:AlternateContent xmlns:mc="http://schemas.openxmlformats.org/markup-compatibility/2006">
              <mc:Choice xmlns:v="urn:schemas-microsoft-com:vml" Requires="v">
                <p:oleObj spid="_x0000_s10331" name="" r:id="rId2" imgW="698500" imgH="215900" progId="Equation.DSMT4">
                  <p:embed/>
                </p:oleObj>
              </mc:Choice>
              <mc:Fallback>
                <p:oleObj name="" r:id="rId2" imgW="698500" imgH="215900" progId="Equation.DSMT4">
                  <p:embed/>
                  <p:pic>
                    <p:nvPicPr>
                      <p:cNvPr id="0" name="对象 -2147482383"/>
                      <p:cNvPicPr/>
                      <p:nvPr/>
                    </p:nvPicPr>
                    <p:blipFill>
                      <a:blip r:embed="rId3"/>
                      <a:stretch>
                        <a:fillRect/>
                      </a:stretch>
                    </p:blipFill>
                    <p:spPr>
                      <a:xfrm>
                        <a:off x="629005" y="1019717"/>
                        <a:ext cx="953900" cy="296322"/>
                      </a:xfrm>
                      <a:prstGeom prst="rect">
                        <a:avLst/>
                      </a:prstGeom>
                      <a:noFill/>
                      <a:ln w="38100">
                        <a:noFill/>
                        <a:miter/>
                      </a:ln>
                    </p:spPr>
                  </p:pic>
                </p:oleObj>
              </mc:Fallback>
            </mc:AlternateContent>
          </a:graphicData>
        </a:graphic>
      </p:graphicFrame>
      <p:graphicFrame>
        <p:nvGraphicFramePr>
          <p:cNvPr id="6" name="对象 -2147482382"/>
          <p:cNvGraphicFramePr>
            <a:graphicFrameLocks noChangeAspect="1"/>
          </p:cNvGraphicFramePr>
          <p:nvPr/>
        </p:nvGraphicFramePr>
        <p:xfrm>
          <a:off x="1812811" y="1580439"/>
          <a:ext cx="3134678" cy="411837"/>
        </p:xfrm>
        <a:graphic>
          <a:graphicData uri="http://schemas.openxmlformats.org/presentationml/2006/ole">
            <mc:AlternateContent xmlns:mc="http://schemas.openxmlformats.org/markup-compatibility/2006">
              <mc:Choice xmlns:v="urn:schemas-microsoft-com:vml" Requires="v">
                <p:oleObj spid="_x0000_s10332" name="" r:id="rId4" imgW="2794000" imgH="368300" progId="Equation.DSMT4">
                  <p:embed/>
                </p:oleObj>
              </mc:Choice>
              <mc:Fallback>
                <p:oleObj name="" r:id="rId4" imgW="2794000" imgH="368300" progId="Equation.DSMT4">
                  <p:embed/>
                  <p:pic>
                    <p:nvPicPr>
                      <p:cNvPr id="0" name="对象 -2147482382"/>
                      <p:cNvPicPr/>
                      <p:nvPr/>
                    </p:nvPicPr>
                    <p:blipFill>
                      <a:blip r:embed="rId5"/>
                      <a:stretch>
                        <a:fillRect/>
                      </a:stretch>
                    </p:blipFill>
                    <p:spPr>
                      <a:xfrm>
                        <a:off x="1812811" y="1580439"/>
                        <a:ext cx="3134678" cy="411837"/>
                      </a:xfrm>
                      <a:prstGeom prst="rect">
                        <a:avLst/>
                      </a:prstGeom>
                      <a:noFill/>
                      <a:ln w="38100">
                        <a:noFill/>
                        <a:miter/>
                      </a:ln>
                    </p:spPr>
                  </p:pic>
                </p:oleObj>
              </mc:Fallback>
            </mc:AlternateContent>
          </a:graphicData>
        </a:graphic>
      </p:graphicFrame>
      <p:sp>
        <p:nvSpPr>
          <p:cNvPr id="9" name="文本框 8"/>
          <p:cNvSpPr txBox="1"/>
          <p:nvPr/>
        </p:nvSpPr>
        <p:spPr>
          <a:xfrm>
            <a:off x="499937" y="1880632"/>
            <a:ext cx="2857500" cy="377411"/>
          </a:xfrm>
          <a:prstGeom prst="rect">
            <a:avLst/>
          </a:prstGeom>
        </p:spPr>
        <p:txBody>
          <a:bodyPr>
            <a:spAutoFit/>
          </a:bodyPr>
          <a:lstStyle/>
          <a:p>
            <a:pPr indent="149860" algn="just" defTabSz="149860">
              <a:lnSpc>
                <a:spcPct val="150000"/>
              </a:lnSpc>
              <a:spcAft>
                <a:spcPct val="0"/>
              </a:spcAft>
            </a:pPr>
            <a:r>
              <a:rPr lang="zh-CN" altLang="en-US" sz="1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标准方差</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可以如下计算：</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0" name="对象 -2147480054"/>
          <p:cNvGraphicFramePr>
            <a:graphicFrameLocks noChangeAspect="1"/>
          </p:cNvGraphicFramePr>
          <p:nvPr/>
        </p:nvGraphicFramePr>
        <p:xfrm>
          <a:off x="1812811" y="2292517"/>
          <a:ext cx="2930896" cy="377411"/>
        </p:xfrm>
        <a:graphic>
          <a:graphicData uri="http://schemas.openxmlformats.org/presentationml/2006/ole">
            <mc:AlternateContent xmlns:mc="http://schemas.openxmlformats.org/markup-compatibility/2006">
              <mc:Choice xmlns:v="urn:schemas-microsoft-com:vml" Requires="v">
                <p:oleObj spid="_x0000_s10333" name="" r:id="rId6" imgW="2336800" imgH="292100" progId="Equation.DSMT4">
                  <p:embed/>
                </p:oleObj>
              </mc:Choice>
              <mc:Fallback>
                <p:oleObj name="" r:id="rId6" imgW="2336800" imgH="292100" progId="Equation.DSMT4">
                  <p:embed/>
                  <p:pic>
                    <p:nvPicPr>
                      <p:cNvPr id="0" name="对象 -2147480054"/>
                      <p:cNvPicPr/>
                      <p:nvPr/>
                    </p:nvPicPr>
                    <p:blipFill>
                      <a:blip r:embed="rId7"/>
                      <a:stretch>
                        <a:fillRect/>
                      </a:stretch>
                    </p:blipFill>
                    <p:spPr>
                      <a:xfrm>
                        <a:off x="1812811" y="2292517"/>
                        <a:ext cx="2930896" cy="377411"/>
                      </a:xfrm>
                      <a:prstGeom prst="rect">
                        <a:avLst/>
                      </a:prstGeom>
                      <a:noFill/>
                      <a:ln w="38100">
                        <a:noFill/>
                        <a:miter/>
                      </a:ln>
                    </p:spPr>
                  </p:pic>
                </p:oleObj>
              </mc:Fallback>
            </mc:AlternateContent>
          </a:graphicData>
        </a:graphic>
      </p:graphicFrame>
      <p:sp>
        <p:nvSpPr>
          <p:cNvPr id="12" name="文本框 11"/>
          <p:cNvSpPr txBox="1"/>
          <p:nvPr/>
        </p:nvSpPr>
        <p:spPr>
          <a:xfrm>
            <a:off x="355759" y="2594789"/>
            <a:ext cx="2857500" cy="377411"/>
          </a:xfrm>
          <a:prstGeom prst="rect">
            <a:avLst/>
          </a:prstGeom>
        </p:spPr>
        <p:txBody>
          <a:bodyPr>
            <a:spAutoFit/>
          </a:bodyPr>
          <a:lstStyle/>
          <a:p>
            <a:pPr algn="just" defTabSz="149860">
              <a:lnSpc>
                <a:spcPct val="150000"/>
              </a:lnSpc>
              <a:spcAft>
                <a:spcPts val="115"/>
              </a:spcAft>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其中                         ；</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3" name="对象 -2147482380"/>
          <p:cNvGraphicFramePr>
            <a:graphicFrameLocks noChangeAspect="1"/>
          </p:cNvGraphicFramePr>
          <p:nvPr/>
        </p:nvGraphicFramePr>
        <p:xfrm>
          <a:off x="769639" y="2594789"/>
          <a:ext cx="1360640" cy="487025"/>
        </p:xfrm>
        <a:graphic>
          <a:graphicData uri="http://schemas.openxmlformats.org/presentationml/2006/ole">
            <mc:AlternateContent xmlns:mc="http://schemas.openxmlformats.org/markup-compatibility/2006">
              <mc:Choice xmlns:v="urn:schemas-microsoft-com:vml" Requires="v">
                <p:oleObj spid="_x0000_s10334" name="" r:id="rId8" imgW="1028700" imgH="368300" progId="Equation.DSMT4">
                  <p:embed/>
                </p:oleObj>
              </mc:Choice>
              <mc:Fallback>
                <p:oleObj name="" r:id="rId8" imgW="1028700" imgH="368300" progId="Equation.DSMT4">
                  <p:embed/>
                  <p:pic>
                    <p:nvPicPr>
                      <p:cNvPr id="0" name="对象 -2147482380"/>
                      <p:cNvPicPr/>
                      <p:nvPr/>
                    </p:nvPicPr>
                    <p:blipFill>
                      <a:blip r:embed="rId9"/>
                      <a:stretch>
                        <a:fillRect/>
                      </a:stretch>
                    </p:blipFill>
                    <p:spPr>
                      <a:xfrm>
                        <a:off x="769639" y="2594789"/>
                        <a:ext cx="1360640" cy="487025"/>
                      </a:xfrm>
                      <a:prstGeom prst="rect">
                        <a:avLst/>
                      </a:prstGeom>
                      <a:noFill/>
                      <a:ln w="38100">
                        <a:noFill/>
                        <a:miter/>
                      </a:ln>
                    </p:spPr>
                  </p:pic>
                </p:oleObj>
              </mc:Fallback>
            </mc:AlternateContent>
          </a:graphicData>
        </a:graphic>
      </p:graphicFrame>
      <p:sp>
        <p:nvSpPr>
          <p:cNvPr id="15" name="文本框 14"/>
          <p:cNvSpPr txBox="1"/>
          <p:nvPr/>
        </p:nvSpPr>
        <p:spPr>
          <a:xfrm>
            <a:off x="480060" y="3081814"/>
            <a:ext cx="5513546" cy="737235"/>
          </a:xfrm>
          <a:prstGeom prst="rect">
            <a:avLst/>
          </a:prstGeom>
        </p:spPr>
        <p:txBody>
          <a:bodyPr wrap="square">
            <a:spAutoFit/>
          </a:bodyPr>
          <a:lstStyle/>
          <a:p>
            <a:pPr indent="149860" algn="just" defTabSz="149860">
              <a:lnSpc>
                <a:spcPct val="150000"/>
              </a:lnSpc>
              <a:spcAft>
                <a:spcPct val="0"/>
              </a:spcAft>
            </a:pPr>
            <a:r>
              <a:rPr lang="en-US" altLang="zh-CN" sz="1015"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从图像的直方图还可以计算一个衡量图像</a:t>
            </a:r>
            <a:r>
              <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不确定性的度量</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图像熵（Image Entropy）</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其定义为：</a:t>
            </a:r>
            <a:endParaRPr lang="zh-CN" altLang="en-US" sz="1015"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6" name="对象 -2147482379"/>
          <p:cNvGraphicFramePr>
            <a:graphicFrameLocks noChangeAspect="1"/>
          </p:cNvGraphicFramePr>
          <p:nvPr/>
        </p:nvGraphicFramePr>
        <p:xfrm>
          <a:off x="1916841" y="3985587"/>
          <a:ext cx="2248253" cy="510242"/>
        </p:xfrm>
        <a:graphic>
          <a:graphicData uri="http://schemas.openxmlformats.org/presentationml/2006/ole">
            <mc:AlternateContent xmlns:mc="http://schemas.openxmlformats.org/markup-compatibility/2006">
              <mc:Choice xmlns:v="urn:schemas-microsoft-com:vml" Requires="v">
                <p:oleObj spid="_x0000_s10335" name="" r:id="rId10" imgW="1612900" imgH="368300" progId="Equation.DSMT4">
                  <p:embed/>
                </p:oleObj>
              </mc:Choice>
              <mc:Fallback>
                <p:oleObj name="" r:id="rId10" imgW="1612900" imgH="368300" progId="Equation.DSMT4">
                  <p:embed/>
                  <p:pic>
                    <p:nvPicPr>
                      <p:cNvPr id="0" name="对象 -2147482379"/>
                      <p:cNvPicPr/>
                      <p:nvPr/>
                    </p:nvPicPr>
                    <p:blipFill>
                      <a:blip r:embed="rId11"/>
                      <a:stretch>
                        <a:fillRect/>
                      </a:stretch>
                    </p:blipFill>
                    <p:spPr>
                      <a:xfrm>
                        <a:off x="1916841" y="3985587"/>
                        <a:ext cx="2248253" cy="510242"/>
                      </a:xfrm>
                      <a:prstGeom prst="rect">
                        <a:avLst/>
                      </a:prstGeom>
                      <a:noFill/>
                      <a:ln w="38100">
                        <a:noFill/>
                        <a:miter/>
                      </a:ln>
                    </p:spPr>
                  </p:pic>
                </p:oleObj>
              </mc:Fallback>
            </mc:AlternateContent>
          </a:graphicData>
        </a:graphic>
      </p:graphicFrame>
      <p:sp>
        <p:nvSpPr>
          <p:cNvPr id="14" name="文本框 13"/>
          <p:cNvSpPr txBox="1"/>
          <p:nvPr/>
        </p:nvSpPr>
        <p:spPr>
          <a:xfrm>
            <a:off x="5568950" y="189655"/>
            <a:ext cx="1057846"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信息熵</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ustDataLst>
      <p:tags r:id="rId12"/>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Grp="1"/>
          </p:cNvSpPr>
          <p:nvPr>
            <p:ph type="ctrTitle" idx="16385"/>
            <p:custDataLst>
              <p:tags r:id="rId1"/>
            </p:custDataLst>
          </p:nvPr>
        </p:nvSpPr>
        <p:spPr>
          <a:xfrm>
            <a:off x="713797" y="167982"/>
            <a:ext cx="2077492" cy="276999"/>
          </a:xfrm>
          <a:noFill/>
        </p:spPr>
        <p:txBody>
          <a:bodyPr wrap="none" rtlCol="0">
            <a:spAutoFit/>
          </a:bodyPr>
          <a:lstStyle/>
          <a:p>
            <a:pPr lvl="0" algn="ctr">
              <a:lnSpc>
                <a:spcPct val="100000"/>
              </a:lnSpc>
              <a:buClrTx/>
              <a:buSzTx/>
              <a:buFontTx/>
            </a:pPr>
            <a:r>
              <a:rPr lang="zh-CN" altLang="en-US" sz="1800" b="1" dirty="0">
                <a:solidFill>
                  <a:srgbClr val="000066"/>
                </a:solidFill>
                <a:latin typeface="微软雅黑" panose="020B0503020204020204" pitchFamily="34" charset="-122"/>
                <a:ea typeface="微软雅黑" panose="020B0503020204020204" pitchFamily="34" charset="-122"/>
                <a:cs typeface="+mn-cs"/>
                <a:sym typeface="+mn-ea"/>
              </a:rPr>
              <a:t>数字图像的统计性质</a:t>
            </a:r>
            <a:endParaRPr lang="zh-CN" altLang="en-US" sz="1600" b="1" dirty="0">
              <a:solidFill>
                <a:schemeClr val="accent1">
                  <a:lumMod val="50000"/>
                </a:schemeClr>
              </a:solidFill>
              <a:latin typeface="微软雅黑" panose="020B0503020204020204" pitchFamily="34" charset="-122"/>
              <a:ea typeface="微软雅黑" panose="020B0503020204020204" pitchFamily="34" charset="-122"/>
              <a:cs typeface="+mn-cs"/>
              <a:sym typeface="+mn-ea"/>
            </a:endParaRPr>
          </a:p>
        </p:txBody>
      </p:sp>
      <p:sp>
        <p:nvSpPr>
          <p:cNvPr id="3" name="文本框 2"/>
          <p:cNvSpPr txBox="1"/>
          <p:nvPr/>
        </p:nvSpPr>
        <p:spPr>
          <a:xfrm>
            <a:off x="175260" y="556260"/>
            <a:ext cx="6341110" cy="2676525"/>
          </a:xfrm>
          <a:prstGeom prst="rect">
            <a:avLst/>
          </a:prstGeom>
        </p:spPr>
        <p:txBody>
          <a:bodyPr wrap="square">
            <a:spAutoFit/>
          </a:bodyPr>
          <a:lstStyle/>
          <a:p>
            <a:pPr indent="149860" algn="just" defTabSz="149860">
              <a:lnSpc>
                <a:spcPct val="150000"/>
              </a:lnSpc>
              <a:spcAft>
                <a:spcPct val="0"/>
              </a:spcAft>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在信息论中，信息熵这个词是C. E. Shannon（香农）从热力学中借用过来的。</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热力学中的热熵是表示分子状态混乱程度的物理量。</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香农用信息熵的概念来描述信源的不确定度。</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indent="149860" algn="just" defTabSz="149860">
              <a:lnSpc>
                <a:spcPct val="150000"/>
              </a:lnSpc>
              <a:spcAft>
                <a:spcPct val="0"/>
              </a:spcAft>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图像各等级的像素值出现的概率越趋于均匀分布，则不确定越大、熵也越大。</a:t>
            </a:r>
            <a:r>
              <a:rPr lang="zh-CN" altLang="en-US" sz="1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可以证明【建议习题】</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当图像直方图满足均匀分布时，图像熵最大</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。在图像压缩时，图像熵越大，所需的编码长度越长，越难压缩。下图给出了两幅不同复杂度的图像的直方图及其熵值，</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上图表示一幅标准Lena图像，经计算其熵为7.4535；下图为一幅纯灰图像，其熵为0。</a:t>
            </a:r>
            <a:endPar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9350" y="3379544"/>
            <a:ext cx="2179999" cy="1501220"/>
          </a:xfrm>
          <a:prstGeom prst="rect">
            <a:avLst/>
          </a:prstGeom>
        </p:spPr>
      </p:pic>
      <p:sp>
        <p:nvSpPr>
          <p:cNvPr id="5" name="文本框 4"/>
          <p:cNvSpPr txBox="1"/>
          <p:nvPr/>
        </p:nvSpPr>
        <p:spPr>
          <a:xfrm>
            <a:off x="1831926" y="4774084"/>
            <a:ext cx="2857500" cy="267637"/>
          </a:xfrm>
          <a:prstGeom prst="rect">
            <a:avLst/>
          </a:prstGeom>
        </p:spPr>
        <p:txBody>
          <a:bodyPr>
            <a:spAutoFit/>
          </a:bodyPr>
          <a:lstStyle/>
          <a:p>
            <a:pPr algn="ctr" defTabSz="149860">
              <a:lnSpc>
                <a:spcPct val="150000"/>
              </a:lnSpc>
              <a:spcAft>
                <a:spcPct val="0"/>
              </a:spcAft>
            </a:pPr>
            <a:r>
              <a:rPr lang="zh-CN" altLang="en-US" sz="900" b="1">
                <a:solidFill>
                  <a:srgbClr val="000000"/>
                </a:solidFill>
                <a:latin typeface="宋体" panose="02010600030101010101" pitchFamily="2" charset="-122"/>
                <a:ea typeface="宋体" panose="02010600030101010101" pitchFamily="2" charset="-122"/>
              </a:rPr>
              <a:t>两幅不同复杂度的图像的直方图及其熵值</a:t>
            </a:r>
            <a:endParaRPr lang="zh-CN" altLang="en-US" sz="900" b="1">
              <a:solidFill>
                <a:srgbClr val="000000"/>
              </a:solidFill>
              <a:latin typeface="宋体" panose="02010600030101010101" pitchFamily="2" charset="-122"/>
              <a:ea typeface="宋体" panose="02010600030101010101" pitchFamily="2" charset="-122"/>
            </a:endParaRPr>
          </a:p>
        </p:txBody>
      </p:sp>
      <p:sp>
        <p:nvSpPr>
          <p:cNvPr id="6" name="Slide Number Placeholder 3"/>
          <p:cNvSpPr>
            <a:spLocks noGrp="1"/>
          </p:cNvSpPr>
          <p:nvPr>
            <p:ph type="sldNum" sz="quarter" idx="12"/>
          </p:nvPr>
        </p:nvSpPr>
        <p:spPr/>
        <p:txBody>
          <a:bodyPr/>
          <a:lstStyle/>
          <a:p>
            <a:fld id="{48F63A3B-78C7-47BE-AE5E-E10140E04643}" type="slidenum">
              <a:rPr lang="en-US" dirty="0"/>
            </a:fld>
            <a:endParaRPr lang="en-US" dirty="0"/>
          </a:p>
        </p:txBody>
      </p:sp>
      <p:sp>
        <p:nvSpPr>
          <p:cNvPr id="8" name="文本框 7"/>
          <p:cNvSpPr txBox="1"/>
          <p:nvPr/>
        </p:nvSpPr>
        <p:spPr>
          <a:xfrm>
            <a:off x="5568950" y="189655"/>
            <a:ext cx="1057846"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信息熵</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ustDataLst>
      <p:tags r:id="rId3"/>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Grp="1"/>
          </p:cNvSpPr>
          <p:nvPr>
            <p:ph type="ctrTitle" idx="16385"/>
            <p:custDataLst>
              <p:tags r:id="rId1"/>
            </p:custDataLst>
          </p:nvPr>
        </p:nvSpPr>
        <p:spPr>
          <a:xfrm>
            <a:off x="724632" y="191674"/>
            <a:ext cx="2539158" cy="276999"/>
          </a:xfrm>
          <a:noFill/>
        </p:spPr>
        <p:txBody>
          <a:bodyPr wrap="none" rtlCol="0">
            <a:spAutoFit/>
          </a:bodyPr>
          <a:lstStyle/>
          <a:p>
            <a:pPr lvl="0" algn="ctr">
              <a:lnSpc>
                <a:spcPct val="100000"/>
              </a:lnSpc>
              <a:buClrTx/>
              <a:buSzTx/>
              <a:buFontTx/>
            </a:pPr>
            <a:r>
              <a:rPr lang="zh-CN" altLang="en-US" sz="1800" b="1" dirty="0">
                <a:solidFill>
                  <a:srgbClr val="000066"/>
                </a:solidFill>
                <a:latin typeface="微软雅黑" panose="020B0503020204020204" pitchFamily="34" charset="-122"/>
                <a:ea typeface="微软雅黑" panose="020B0503020204020204" pitchFamily="34" charset="-122"/>
                <a:cs typeface="+mn-cs"/>
                <a:sym typeface="+mn-ea"/>
              </a:rPr>
              <a:t>数字图像的视觉表现性质</a:t>
            </a:r>
            <a:endParaRPr lang="zh-CN" altLang="en-US" sz="1800" b="1" dirty="0">
              <a:solidFill>
                <a:srgbClr val="000066"/>
              </a:solidFill>
              <a:latin typeface="微软雅黑" panose="020B0503020204020204" pitchFamily="34" charset="-122"/>
              <a:ea typeface="微软雅黑" panose="020B0503020204020204" pitchFamily="34" charset="-122"/>
              <a:cs typeface="+mn-cs"/>
              <a:sym typeface="+mn-ea"/>
            </a:endParaRPr>
          </a:p>
        </p:txBody>
      </p:sp>
      <p:sp>
        <p:nvSpPr>
          <p:cNvPr id="11" name="Slide Number Placeholder 3"/>
          <p:cNvSpPr>
            <a:spLocks noGrp="1"/>
          </p:cNvSpPr>
          <p:nvPr>
            <p:ph type="sldNum" sz="quarter" idx="12"/>
          </p:nvPr>
        </p:nvSpPr>
        <p:spPr/>
        <p:txBody>
          <a:bodyPr/>
          <a:lstStyle/>
          <a:p>
            <a:fld id="{48F63A3B-78C7-47BE-AE5E-E10140E04643}" type="slidenum">
              <a:rPr lang="en-US" dirty="0"/>
            </a:fld>
            <a:endParaRPr lang="en-US" dirty="0"/>
          </a:p>
        </p:txBody>
      </p:sp>
      <p:sp>
        <p:nvSpPr>
          <p:cNvPr id="16" name="文本框 15"/>
          <p:cNvSpPr txBox="1"/>
          <p:nvPr/>
        </p:nvSpPr>
        <p:spPr>
          <a:xfrm>
            <a:off x="100013" y="532450"/>
            <a:ext cx="6286500" cy="2459593"/>
          </a:xfrm>
          <a:prstGeom prst="rect">
            <a:avLst/>
          </a:prstGeom>
        </p:spPr>
        <p:txBody>
          <a:bodyPr wrap="square">
            <a:noAutofit/>
          </a:bodyPr>
          <a:lstStyle/>
          <a:p>
            <a:pPr indent="149860" algn="just" defTabSz="149860">
              <a:lnSpc>
                <a:spcPct val="150000"/>
              </a:lnSpc>
              <a:spcAft>
                <a:spcPct val="0"/>
              </a:spcAft>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图像是人类视觉信息的主要来源。设计图像处理算法和系统需要考虑人类视觉系统（HVS，Human Visual S</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ystem）的感知原理；而人眼视觉是一个与心理学与认知相关的复杂系统，通常</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图像的对比度、边缘（物体边界）、形状</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和</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纹理</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等都影响人眼视觉感知。人眼对输入信号刺激强度的感知响应是</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非线性的</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，心理实验表明是这种关系是对数关系</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331827" y="2192239"/>
            <a:ext cx="2857500" cy="418191"/>
          </a:xfrm>
          <a:prstGeom prst="rect">
            <a:avLst/>
          </a:prstGeom>
        </p:spPr>
        <p:txBody>
          <a:bodyPr>
            <a:spAutoFit/>
          </a:bodyPr>
          <a:lstStyle/>
          <a:p>
            <a:pPr indent="150495" algn="just" defTabSz="149860">
              <a:lnSpc>
                <a:spcPct val="150000"/>
              </a:lnSpc>
              <a:spcAft>
                <a:spcPct val="0"/>
              </a:spcAft>
            </a:pPr>
            <a:r>
              <a:rPr lang="zh-CN" altLang="en-US" sz="16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对比度（Contrast</a:t>
            </a:r>
            <a:r>
              <a:rPr lang="zh-CN" altLang="en-US" sz="1125"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125"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123398" y="2571750"/>
            <a:ext cx="6280785" cy="2030095"/>
          </a:xfrm>
          <a:prstGeom prst="rect">
            <a:avLst/>
          </a:prstGeom>
        </p:spPr>
        <p:txBody>
          <a:bodyPr wrap="square">
            <a:spAutoFit/>
          </a:bodyPr>
          <a:lstStyle/>
          <a:p>
            <a:pPr indent="150495" algn="just" defTabSz="149860">
              <a:lnSpc>
                <a:spcPct val="150000"/>
              </a:lnSpc>
              <a:spcAft>
                <a:spcPct val="0"/>
              </a:spcAft>
            </a:pPr>
            <a:r>
              <a:rPr lang="en-US" altLang="zh-CN" sz="1125"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通常对比度体现图像的局部变化、背景与目标之间的反差。早期图像对比度是图像中明暗区域最亮像素和最暗像素之间不同亮度层级的度量，即指一幅图像灰度反差的大小。Peli 于1990年提出，与内容的空域频率和空域分布均无关的图像的对比度，被定义成一幅图像内像素值的标准方差，认为方差越大则对比度越高。</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另一个简单定义对比度的方法是定义为图像中最亮像素值与最暗像素值之差：</a:t>
            </a:r>
            <a:endParaRPr lang="zh-CN" altLang="en-US" sz="1125"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5" name="对象 -2147482378"/>
          <p:cNvGraphicFramePr>
            <a:graphicFrameLocks noChangeAspect="1"/>
          </p:cNvGraphicFramePr>
          <p:nvPr/>
        </p:nvGraphicFramePr>
        <p:xfrm>
          <a:off x="2174200" y="4611050"/>
          <a:ext cx="2509599" cy="301466"/>
        </p:xfrm>
        <a:graphic>
          <a:graphicData uri="http://schemas.openxmlformats.org/presentationml/2006/ole">
            <mc:AlternateContent xmlns:mc="http://schemas.openxmlformats.org/markup-compatibility/2006">
              <mc:Choice xmlns:v="urn:schemas-microsoft-com:vml" Requires="v">
                <p:oleObj spid="_x0000_s11283" name="" r:id="rId2" imgW="1803400" imgH="215900" progId="Equation.DSMT4">
                  <p:embed/>
                </p:oleObj>
              </mc:Choice>
              <mc:Fallback>
                <p:oleObj name="" r:id="rId2" imgW="1803400" imgH="215900" progId="Equation.DSMT4">
                  <p:embed/>
                  <p:pic>
                    <p:nvPicPr>
                      <p:cNvPr id="0" name="对象 -2147482378"/>
                      <p:cNvPicPr/>
                      <p:nvPr/>
                    </p:nvPicPr>
                    <p:blipFill>
                      <a:blip r:embed="rId3"/>
                      <a:stretch>
                        <a:fillRect/>
                      </a:stretch>
                    </p:blipFill>
                    <p:spPr>
                      <a:xfrm>
                        <a:off x="2174200" y="4611050"/>
                        <a:ext cx="2509599" cy="301466"/>
                      </a:xfrm>
                      <a:prstGeom prst="rect">
                        <a:avLst/>
                      </a:prstGeom>
                      <a:noFill/>
                      <a:ln w="38100">
                        <a:noFill/>
                        <a:miter/>
                      </a:ln>
                    </p:spPr>
                  </p:pic>
                </p:oleObj>
              </mc:Fallback>
            </mc:AlternateContent>
          </a:graphicData>
        </a:graphic>
      </p:graphicFrame>
      <p:sp>
        <p:nvSpPr>
          <p:cNvPr id="8" name="文本框 7"/>
          <p:cNvSpPr txBox="1"/>
          <p:nvPr/>
        </p:nvSpPr>
        <p:spPr>
          <a:xfrm>
            <a:off x="5325110" y="203242"/>
            <a:ext cx="1304290" cy="307777"/>
          </a:xfrm>
          <a:prstGeom prst="rect">
            <a:avLst/>
          </a:prstGeom>
          <a:noFill/>
        </p:spPr>
        <p:txBody>
          <a:bodyPr wrap="square" rtlCol="0">
            <a:spAutoFit/>
          </a:bodyPr>
          <a:lstStyle/>
          <a:p>
            <a:r>
              <a:rPr lang="zh-CN" altLang="en-US" sz="1400" b="1" dirty="0" smtClean="0">
                <a:solidFill>
                  <a:schemeClr val="bg1"/>
                </a:solidFill>
                <a:latin typeface="微软雅黑" panose="020B0503020204020204" pitchFamily="34" charset="-122"/>
                <a:ea typeface="微软雅黑" panose="020B0503020204020204" pitchFamily="34" charset="-122"/>
              </a:rPr>
              <a:t>视觉感知度量</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ustDataLst>
      <p:tags r:id="rId4"/>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Grp="1"/>
          </p:cNvSpPr>
          <p:nvPr>
            <p:ph type="ctrTitle" idx="16385"/>
            <p:custDataLst>
              <p:tags r:id="rId1"/>
            </p:custDataLst>
          </p:nvPr>
        </p:nvSpPr>
        <p:spPr>
          <a:xfrm>
            <a:off x="806530" y="156217"/>
            <a:ext cx="2539158" cy="276999"/>
          </a:xfrm>
          <a:noFill/>
        </p:spPr>
        <p:txBody>
          <a:bodyPr wrap="none" rtlCol="0">
            <a:spAutoFit/>
          </a:bodyPr>
          <a:lstStyle/>
          <a:p>
            <a:pPr lvl="0" algn="ctr">
              <a:lnSpc>
                <a:spcPct val="100000"/>
              </a:lnSpc>
              <a:buClrTx/>
              <a:buSzTx/>
              <a:buFontTx/>
            </a:pPr>
            <a:r>
              <a:rPr lang="zh-CN" altLang="en-US" sz="1800" b="1" dirty="0">
                <a:solidFill>
                  <a:srgbClr val="000066"/>
                </a:solidFill>
                <a:latin typeface="微软雅黑" panose="020B0503020204020204" pitchFamily="34" charset="-122"/>
                <a:ea typeface="微软雅黑" panose="020B0503020204020204" pitchFamily="34" charset="-122"/>
                <a:cs typeface="+mn-cs"/>
                <a:sym typeface="+mn-ea"/>
              </a:rPr>
              <a:t>数字图像的视觉表现性质</a:t>
            </a:r>
            <a:endParaRPr lang="zh-CN" altLang="en-US" sz="1800" b="1" dirty="0">
              <a:solidFill>
                <a:srgbClr val="000066"/>
              </a:solidFill>
              <a:latin typeface="微软雅黑" panose="020B0503020204020204" pitchFamily="34" charset="-122"/>
              <a:ea typeface="微软雅黑" panose="020B0503020204020204" pitchFamily="34" charset="-122"/>
              <a:cs typeface="+mn-cs"/>
              <a:sym typeface="+mn-ea"/>
            </a:endParaRPr>
          </a:p>
        </p:txBody>
      </p:sp>
      <p:sp>
        <p:nvSpPr>
          <p:cNvPr id="11" name="Slide Number Placeholder 3"/>
          <p:cNvSpPr>
            <a:spLocks noGrp="1"/>
          </p:cNvSpPr>
          <p:nvPr>
            <p:ph type="sldNum" sz="quarter" idx="12"/>
          </p:nvPr>
        </p:nvSpPr>
        <p:spPr/>
        <p:txBody>
          <a:bodyPr/>
          <a:lstStyle/>
          <a:p>
            <a:fld id="{48F63A3B-78C7-47BE-AE5E-E10140E04643}" type="slidenum">
              <a:rPr lang="en-US" dirty="0"/>
            </a:fld>
            <a:endParaRPr lang="en-US" dirty="0"/>
          </a:p>
        </p:txBody>
      </p:sp>
      <p:sp>
        <p:nvSpPr>
          <p:cNvPr id="16" name="文本框 15"/>
          <p:cNvSpPr txBox="1"/>
          <p:nvPr/>
        </p:nvSpPr>
        <p:spPr>
          <a:xfrm>
            <a:off x="100013" y="686157"/>
            <a:ext cx="6286500" cy="2459593"/>
          </a:xfrm>
          <a:prstGeom prst="rect">
            <a:avLst/>
          </a:prstGeom>
        </p:spPr>
        <p:txBody>
          <a:bodyPr wrap="square">
            <a:noAutofit/>
          </a:bodyPr>
          <a:lstStyle/>
          <a:p>
            <a:pPr indent="149860" algn="just" defTabSz="149860">
              <a:lnSpc>
                <a:spcPct val="150000"/>
              </a:lnSpc>
              <a:spcAft>
                <a:spcPct val="0"/>
              </a:spcAft>
            </a:pPr>
            <a:r>
              <a:rPr lang="en-US" altLang="zh-CN" sz="1125"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然而上述对比度定义是全局意义上的，并不能体现人眼视觉的对比度感知特性。为此，</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Michelson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将对比度定义为图像中</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最亮像素值与最暗像素值之差</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与</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最大最小亮度和</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的比值</a:t>
            </a:r>
            <a:r>
              <a:rPr lang="zh-CN" altLang="en-US" sz="1125"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125" dirty="0">
              <a:latin typeface="微软雅黑" panose="020B0503020204020204" pitchFamily="34" charset="-122"/>
              <a:ea typeface="微软雅黑" panose="020B0503020204020204" pitchFamily="34" charset="-122"/>
              <a:cs typeface="微软雅黑" panose="020B0503020204020204" pitchFamily="34" charset="-122"/>
            </a:endParaRPr>
          </a:p>
          <a:p>
            <a:pPr indent="149860" algn="just" defTabSz="149860">
              <a:lnSpc>
                <a:spcPct val="150000"/>
              </a:lnSpc>
              <a:spcAft>
                <a:spcPct val="0"/>
              </a:spcAft>
            </a:pPr>
            <a:endParaRPr lang="zh-CN" altLang="en-US" sz="1125" dirty="0">
              <a:latin typeface="微软雅黑" panose="020B0503020204020204" pitchFamily="34" charset="-122"/>
              <a:ea typeface="微软雅黑" panose="020B0503020204020204" pitchFamily="34" charset="-122"/>
              <a:cs typeface="微软雅黑" panose="020B0503020204020204" pitchFamily="34" charset="-122"/>
            </a:endParaRPr>
          </a:p>
          <a:p>
            <a:pPr indent="149860" algn="just" defTabSz="149860">
              <a:lnSpc>
                <a:spcPct val="150000"/>
              </a:lnSpc>
              <a:spcAft>
                <a:spcPct val="0"/>
              </a:spcAft>
            </a:pPr>
            <a:endParaRPr lang="zh-CN" altLang="en-US" sz="1125" dirty="0">
              <a:latin typeface="微软雅黑" panose="020B0503020204020204" pitchFamily="34" charset="-122"/>
              <a:ea typeface="微软雅黑" panose="020B0503020204020204" pitchFamily="34" charset="-122"/>
              <a:cs typeface="微软雅黑" panose="020B0503020204020204" pitchFamily="34" charset="-122"/>
            </a:endParaRPr>
          </a:p>
          <a:p>
            <a:pPr indent="149860" algn="just" defTabSz="149860">
              <a:lnSpc>
                <a:spcPct val="150000"/>
              </a:lnSpc>
              <a:spcAft>
                <a:spcPct val="0"/>
              </a:spcAft>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indent="149860" algn="just" defTabSz="149860">
              <a:lnSpc>
                <a:spcPct val="150000"/>
              </a:lnSpc>
              <a:spcAft>
                <a:spcPct val="0"/>
              </a:spcAft>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韦伯定律（感觉阈值定律）</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表明，在同种刺激下，人眼所能感受到刺激的动态范围正比于标准刺激的强度，</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为给定刺激下的常数，</a:t>
            </a:r>
            <a:r>
              <a:rPr lang="en-US" altLang="zh-CN" sz="1400" i="1" dirty="0">
                <a:latin typeface="微软雅黑" panose="020B0503020204020204" pitchFamily="34" charset="-122"/>
                <a:ea typeface="微软雅黑" panose="020B0503020204020204" pitchFamily="34" charset="-122"/>
                <a:cs typeface="微软雅黑" panose="020B0503020204020204" pitchFamily="34" charset="-122"/>
              </a:rPr>
              <a:t>I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为刺激，</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为能感受到的刺激的动态范围。应用于图像，其局部感知的韦伯对比度定义为局部区域物体的亮度与背景亮度的相对差：</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 name="对象 -2147482377"/>
          <p:cNvGraphicFramePr>
            <a:graphicFrameLocks noChangeAspect="1"/>
          </p:cNvGraphicFramePr>
          <p:nvPr/>
        </p:nvGraphicFramePr>
        <p:xfrm>
          <a:off x="1916207" y="1777868"/>
          <a:ext cx="2666644" cy="565871"/>
        </p:xfrm>
        <a:graphic>
          <a:graphicData uri="http://schemas.openxmlformats.org/presentationml/2006/ole">
            <mc:AlternateContent xmlns:mc="http://schemas.openxmlformats.org/markup-compatibility/2006">
              <mc:Choice xmlns:v="urn:schemas-microsoft-com:vml" Requires="v">
                <p:oleObj spid="_x0000_s12361" name="" r:id="rId2" imgW="1917065" imgH="406400" progId="Equation.DSMT4">
                  <p:embed/>
                </p:oleObj>
              </mc:Choice>
              <mc:Fallback>
                <p:oleObj name="" r:id="rId2" imgW="1917065" imgH="406400" progId="Equation.DSMT4">
                  <p:embed/>
                  <p:pic>
                    <p:nvPicPr>
                      <p:cNvPr id="0" name="对象 -2147482377"/>
                      <p:cNvPicPr/>
                      <p:nvPr/>
                    </p:nvPicPr>
                    <p:blipFill>
                      <a:blip r:embed="rId3"/>
                      <a:stretch>
                        <a:fillRect/>
                      </a:stretch>
                    </p:blipFill>
                    <p:spPr>
                      <a:xfrm>
                        <a:off x="1916207" y="1777868"/>
                        <a:ext cx="2666644" cy="565871"/>
                      </a:xfrm>
                      <a:prstGeom prst="rect">
                        <a:avLst/>
                      </a:prstGeom>
                      <a:noFill/>
                      <a:ln w="38100">
                        <a:noFill/>
                        <a:miter/>
                      </a:ln>
                    </p:spPr>
                  </p:pic>
                </p:oleObj>
              </mc:Fallback>
            </mc:AlternateContent>
          </a:graphicData>
        </a:graphic>
      </p:graphicFrame>
      <p:graphicFrame>
        <p:nvGraphicFramePr>
          <p:cNvPr id="5" name="对象 -2147482376"/>
          <p:cNvGraphicFramePr>
            <a:graphicFrameLocks noChangeAspect="1"/>
          </p:cNvGraphicFramePr>
          <p:nvPr/>
        </p:nvGraphicFramePr>
        <p:xfrm>
          <a:off x="2859529" y="2888553"/>
          <a:ext cx="767921" cy="230659"/>
        </p:xfrm>
        <a:graphic>
          <a:graphicData uri="http://schemas.openxmlformats.org/presentationml/2006/ole">
            <mc:AlternateContent xmlns:mc="http://schemas.openxmlformats.org/markup-compatibility/2006">
              <mc:Choice xmlns:v="urn:schemas-microsoft-com:vml" Requires="v">
                <p:oleObj spid="_x0000_s12362" name="" r:id="rId4" imgW="571500" imgH="165100" progId="Equation.DSMT4">
                  <p:embed/>
                </p:oleObj>
              </mc:Choice>
              <mc:Fallback>
                <p:oleObj name="" r:id="rId4" imgW="571500" imgH="165100" progId="Equation.DSMT4">
                  <p:embed/>
                  <p:pic>
                    <p:nvPicPr>
                      <p:cNvPr id="0" name="对象 -2147482376"/>
                      <p:cNvPicPr/>
                      <p:nvPr/>
                    </p:nvPicPr>
                    <p:blipFill>
                      <a:blip r:embed="rId5"/>
                      <a:stretch>
                        <a:fillRect/>
                      </a:stretch>
                    </p:blipFill>
                    <p:spPr>
                      <a:xfrm>
                        <a:off x="2859529" y="2888553"/>
                        <a:ext cx="767921" cy="230659"/>
                      </a:xfrm>
                      <a:prstGeom prst="rect">
                        <a:avLst/>
                      </a:prstGeom>
                      <a:noFill/>
                      <a:ln w="38100">
                        <a:noFill/>
                        <a:miter/>
                      </a:ln>
                    </p:spPr>
                  </p:pic>
                </p:oleObj>
              </mc:Fallback>
            </mc:AlternateContent>
          </a:graphicData>
        </a:graphic>
      </p:graphicFrame>
      <p:sp>
        <p:nvSpPr>
          <p:cNvPr id="8" name="文本框 7"/>
          <p:cNvSpPr txBox="1"/>
          <p:nvPr/>
        </p:nvSpPr>
        <p:spPr>
          <a:xfrm flipH="1">
            <a:off x="3815182" y="2799761"/>
            <a:ext cx="151700" cy="230659"/>
          </a:xfrm>
          <a:prstGeom prst="rect">
            <a:avLst/>
          </a:prstGeom>
        </p:spPr>
        <p:txBody>
          <a:bodyPr>
            <a:noAutofit/>
          </a:bodyPr>
          <a:lstStyle/>
          <a:p>
            <a:pPr algn="just" defTabSz="149860">
              <a:lnSpc>
                <a:spcPct val="150000"/>
              </a:lnSpc>
              <a:spcAft>
                <a:spcPts val="115"/>
              </a:spcAft>
            </a:pPr>
            <a:r>
              <a:rPr lang="en-US" altLang="zh-CN" sz="1350" i="1" dirty="0">
                <a:solidFill>
                  <a:srgbClr val="000000"/>
                </a:solidFill>
                <a:latin typeface="Times New Roman" panose="02020603050405020304"/>
                <a:ea typeface="宋体" panose="02010600030101010101" pitchFamily="2" charset="-122"/>
              </a:rPr>
              <a:t>K</a:t>
            </a:r>
            <a:endParaRPr lang="en-US" altLang="zh-CN" sz="1350" i="1" dirty="0">
              <a:solidFill>
                <a:srgbClr val="000000"/>
              </a:solidFill>
              <a:latin typeface="Times New Roman" panose="02020603050405020304"/>
              <a:ea typeface="宋体" panose="02010600030101010101" pitchFamily="2" charset="-122"/>
            </a:endParaRPr>
          </a:p>
        </p:txBody>
      </p:sp>
      <p:graphicFrame>
        <p:nvGraphicFramePr>
          <p:cNvPr id="7" name="对象 -2147482375"/>
          <p:cNvGraphicFramePr>
            <a:graphicFrameLocks noChangeAspect="1"/>
          </p:cNvGraphicFramePr>
          <p:nvPr/>
        </p:nvGraphicFramePr>
        <p:xfrm>
          <a:off x="516452" y="3227903"/>
          <a:ext cx="290078" cy="218747"/>
        </p:xfrm>
        <a:graphic>
          <a:graphicData uri="http://schemas.openxmlformats.org/presentationml/2006/ole">
            <mc:AlternateContent xmlns:mc="http://schemas.openxmlformats.org/markup-compatibility/2006">
              <mc:Choice xmlns:v="urn:schemas-microsoft-com:vml" Requires="v">
                <p:oleObj spid="_x0000_s12363" name="" r:id="rId6" imgW="177800" imgH="139700" progId="Equation.DSMT4">
                  <p:embed/>
                </p:oleObj>
              </mc:Choice>
              <mc:Fallback>
                <p:oleObj name="" r:id="rId6" imgW="177800" imgH="139700" progId="Equation.DSMT4">
                  <p:embed/>
                  <p:pic>
                    <p:nvPicPr>
                      <p:cNvPr id="0" name="对象 -2147482375"/>
                      <p:cNvPicPr/>
                      <p:nvPr/>
                    </p:nvPicPr>
                    <p:blipFill>
                      <a:blip r:embed="rId7"/>
                      <a:stretch>
                        <a:fillRect/>
                      </a:stretch>
                    </p:blipFill>
                    <p:spPr>
                      <a:xfrm>
                        <a:off x="516452" y="3227903"/>
                        <a:ext cx="290078" cy="218747"/>
                      </a:xfrm>
                      <a:prstGeom prst="rect">
                        <a:avLst/>
                      </a:prstGeom>
                      <a:noFill/>
                      <a:ln w="38100">
                        <a:noFill/>
                        <a:miter/>
                      </a:ln>
                    </p:spPr>
                  </p:pic>
                </p:oleObj>
              </mc:Fallback>
            </mc:AlternateContent>
          </a:graphicData>
        </a:graphic>
      </p:graphicFrame>
      <p:graphicFrame>
        <p:nvGraphicFramePr>
          <p:cNvPr id="10" name="对象 -2147482374"/>
          <p:cNvGraphicFramePr>
            <a:graphicFrameLocks noChangeAspect="1"/>
          </p:cNvGraphicFramePr>
          <p:nvPr/>
        </p:nvGraphicFramePr>
        <p:xfrm>
          <a:off x="2707235" y="3820901"/>
          <a:ext cx="1443530" cy="777209"/>
        </p:xfrm>
        <a:graphic>
          <a:graphicData uri="http://schemas.openxmlformats.org/presentationml/2006/ole">
            <mc:AlternateContent xmlns:mc="http://schemas.openxmlformats.org/markup-compatibility/2006">
              <mc:Choice xmlns:v="urn:schemas-microsoft-com:vml" Requires="v">
                <p:oleObj spid="_x0000_s12364" name="" r:id="rId8" imgW="774065" imgH="419100" progId="Equation.DSMT4">
                  <p:embed/>
                </p:oleObj>
              </mc:Choice>
              <mc:Fallback>
                <p:oleObj name="" r:id="rId8" imgW="774065" imgH="419100" progId="Equation.DSMT4">
                  <p:embed/>
                  <p:pic>
                    <p:nvPicPr>
                      <p:cNvPr id="0" name="对象 -2147482374"/>
                      <p:cNvPicPr/>
                      <p:nvPr/>
                    </p:nvPicPr>
                    <p:blipFill>
                      <a:blip r:embed="rId9"/>
                      <a:stretch>
                        <a:fillRect/>
                      </a:stretch>
                    </p:blipFill>
                    <p:spPr>
                      <a:xfrm>
                        <a:off x="2707235" y="3820901"/>
                        <a:ext cx="1443530" cy="777209"/>
                      </a:xfrm>
                      <a:prstGeom prst="rect">
                        <a:avLst/>
                      </a:prstGeom>
                      <a:noFill/>
                      <a:ln w="38100">
                        <a:noFill/>
                        <a:miter/>
                      </a:ln>
                    </p:spPr>
                  </p:pic>
                </p:oleObj>
              </mc:Fallback>
            </mc:AlternateContent>
          </a:graphicData>
        </a:graphic>
      </p:graphicFrame>
      <p:pic>
        <p:nvPicPr>
          <p:cNvPr id="18" name="图片 17"/>
          <p:cNvPicPr>
            <a:picLocks noChangeAspect="1"/>
          </p:cNvPicPr>
          <p:nvPr/>
        </p:nvPicPr>
        <p:blipFill>
          <a:blip r:embed="rId10"/>
          <a:stretch>
            <a:fillRect/>
          </a:stretch>
        </p:blipFill>
        <p:spPr>
          <a:xfrm>
            <a:off x="2331219" y="4713440"/>
            <a:ext cx="4750676" cy="273843"/>
          </a:xfrm>
          <a:prstGeom prst="rect">
            <a:avLst/>
          </a:prstGeom>
        </p:spPr>
      </p:pic>
      <p:sp>
        <p:nvSpPr>
          <p:cNvPr id="12" name="文本框 11"/>
          <p:cNvSpPr txBox="1"/>
          <p:nvPr/>
        </p:nvSpPr>
        <p:spPr>
          <a:xfrm>
            <a:off x="5325110" y="203242"/>
            <a:ext cx="1304290" cy="307777"/>
          </a:xfrm>
          <a:prstGeom prst="rect">
            <a:avLst/>
          </a:prstGeom>
          <a:noFill/>
        </p:spPr>
        <p:txBody>
          <a:bodyPr wrap="square" rtlCol="0">
            <a:spAutoFit/>
          </a:bodyPr>
          <a:lstStyle/>
          <a:p>
            <a:r>
              <a:rPr lang="zh-CN" altLang="en-US" sz="1400" b="1" dirty="0" smtClean="0">
                <a:solidFill>
                  <a:schemeClr val="bg1"/>
                </a:solidFill>
                <a:latin typeface="微软雅黑" panose="020B0503020204020204" pitchFamily="34" charset="-122"/>
                <a:ea typeface="微软雅黑" panose="020B0503020204020204" pitchFamily="34" charset="-122"/>
              </a:rPr>
              <a:t>视觉感知度量</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ustDataLst>
      <p:tags r:id="rId1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Grp="1"/>
          </p:cNvSpPr>
          <p:nvPr>
            <p:ph type="ctrTitle" idx="16385"/>
            <p:custDataLst>
              <p:tags r:id="rId1"/>
            </p:custDataLst>
          </p:nvPr>
        </p:nvSpPr>
        <p:spPr>
          <a:xfrm>
            <a:off x="786827" y="155373"/>
            <a:ext cx="2573593" cy="276999"/>
          </a:xfrm>
          <a:noFill/>
        </p:spPr>
        <p:txBody>
          <a:bodyPr wrap="square" rtlCol="0">
            <a:spAutoFit/>
          </a:bodyPr>
          <a:lstStyle/>
          <a:p>
            <a:pPr lvl="0" algn="ctr">
              <a:lnSpc>
                <a:spcPct val="100000"/>
              </a:lnSpc>
              <a:buClrTx/>
              <a:buSzTx/>
              <a:buFontTx/>
            </a:pPr>
            <a:r>
              <a:rPr lang="zh-CN" altLang="en-US" sz="1800" b="1" dirty="0">
                <a:solidFill>
                  <a:srgbClr val="000066"/>
                </a:solidFill>
                <a:latin typeface="微软雅黑" panose="020B0503020204020204" pitchFamily="34" charset="-122"/>
                <a:ea typeface="微软雅黑" panose="020B0503020204020204" pitchFamily="34" charset="-122"/>
                <a:cs typeface="+mn-cs"/>
                <a:sym typeface="+mn-ea"/>
              </a:rPr>
              <a:t>数字图像的视觉表现性质</a:t>
            </a:r>
            <a:endParaRPr lang="zh-CN" altLang="en-US" sz="1600" b="1" dirty="0">
              <a:solidFill>
                <a:schemeClr val="accent1">
                  <a:lumMod val="50000"/>
                </a:schemeClr>
              </a:solidFill>
              <a:latin typeface="微软雅黑" panose="020B0503020204020204" pitchFamily="34" charset="-122"/>
              <a:ea typeface="微软雅黑" panose="020B0503020204020204" pitchFamily="34" charset="-122"/>
              <a:cs typeface="+mn-cs"/>
              <a:sym typeface="+mn-ea"/>
            </a:endParaRPr>
          </a:p>
        </p:txBody>
      </p:sp>
      <p:sp>
        <p:nvSpPr>
          <p:cNvPr id="11" name="Slide Number Placeholder 3"/>
          <p:cNvSpPr>
            <a:spLocks noGrp="1"/>
          </p:cNvSpPr>
          <p:nvPr>
            <p:ph type="sldNum" sz="quarter" idx="12"/>
          </p:nvPr>
        </p:nvSpPr>
        <p:spPr/>
        <p:txBody>
          <a:bodyPr/>
          <a:lstStyle/>
          <a:p>
            <a:fld id="{48F63A3B-78C7-47BE-AE5E-E10140E04643}" type="slidenum">
              <a:rPr lang="en-US" dirty="0"/>
            </a:fld>
            <a:endParaRPr lang="en-US" dirty="0"/>
          </a:p>
        </p:txBody>
      </p:sp>
      <p:sp>
        <p:nvSpPr>
          <p:cNvPr id="3" name="文本框 2"/>
          <p:cNvSpPr txBox="1"/>
          <p:nvPr/>
        </p:nvSpPr>
        <p:spPr>
          <a:xfrm>
            <a:off x="388620" y="604645"/>
            <a:ext cx="2857500" cy="418191"/>
          </a:xfrm>
          <a:prstGeom prst="rect">
            <a:avLst/>
          </a:prstGeom>
        </p:spPr>
        <p:txBody>
          <a:bodyPr>
            <a:spAutoFit/>
          </a:bodyPr>
          <a:lstStyle/>
          <a:p>
            <a:pPr indent="150495" algn="just" defTabSz="149860">
              <a:lnSpc>
                <a:spcPct val="150000"/>
              </a:lnSpc>
              <a:spcAft>
                <a:spcPct val="0"/>
              </a:spcAft>
            </a:pPr>
            <a:r>
              <a:rPr lang="zh-CN" altLang="en-US" sz="16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敏锐度（</a:t>
            </a:r>
            <a:r>
              <a:rPr lang="en-US" altLang="zh-CN" sz="16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acuity</a:t>
            </a:r>
            <a:r>
              <a:rPr lang="zh-CN" altLang="en-US" sz="16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220028" y="1090383"/>
            <a:ext cx="6280785" cy="2962734"/>
          </a:xfrm>
          <a:prstGeom prst="rect">
            <a:avLst/>
          </a:prstGeom>
        </p:spPr>
        <p:txBody>
          <a:bodyPr wrap="square">
            <a:spAutoFit/>
          </a:bodyPr>
          <a:lstStyle/>
          <a:p>
            <a:pPr indent="150495" algn="just" defTabSz="149860">
              <a:lnSpc>
                <a:spcPct val="150000"/>
              </a:lnSpc>
              <a:spcAft>
                <a:spcPct val="0"/>
              </a:spcAft>
            </a:pPr>
            <a:r>
              <a:rPr lang="en-US" altLang="zh-CN" sz="1125"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视觉敏锐度是人眼分辨物体细节的能力。在数量上等于眼睛刚好可以辨认的最大视角（分）的倒数：观察者与他（她）能够刚好区分（</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Just Noticeable Distinguish</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）的两个点目标的视角；</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此时如果两个点目标再靠近的话，人眼觉察为一个点目标</a:t>
            </a:r>
            <a:r>
              <a:rPr lang="zh-CN" altLang="en-US" sz="14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一个简单例子是，视觉敏锐度可以与视力相关，敏锐度随着离光轴距离的增加而降低。因此，视觉敏锐度与人眼的分辨率有关。视觉试验表明，当设置</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400 mm</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距离</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60W</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的灯泡光照环境，人眼在照明度</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500</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流明（</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Lux</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）、物体在</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250mm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处的两个点目标的最大距离大约为</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0.16mm</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indent="150495" algn="just" defTabSz="149860">
              <a:lnSpc>
                <a:spcPct val="150000"/>
              </a:lnSpc>
              <a:spcAft>
                <a:spcPct val="0"/>
              </a:spcAft>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HVS</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的视觉分辨率是受限的，因此当我们设计人眼观察的图像处理算法时，提供超过</a:t>
            </a:r>
            <a:r>
              <a:rPr lang="en-US" altLang="zh-CN" sz="14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HVS</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分辨率的图像信息是没有意义的。</a:t>
            </a:r>
            <a:endPar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5325110" y="203242"/>
            <a:ext cx="1304290" cy="307777"/>
          </a:xfrm>
          <a:prstGeom prst="rect">
            <a:avLst/>
          </a:prstGeom>
          <a:noFill/>
        </p:spPr>
        <p:txBody>
          <a:bodyPr wrap="square" rtlCol="0">
            <a:spAutoFit/>
          </a:bodyPr>
          <a:lstStyle/>
          <a:p>
            <a:r>
              <a:rPr lang="zh-CN" altLang="en-US" sz="1400" b="1" dirty="0" smtClean="0">
                <a:solidFill>
                  <a:schemeClr val="bg1"/>
                </a:solidFill>
                <a:latin typeface="微软雅黑" panose="020B0503020204020204" pitchFamily="34" charset="-122"/>
                <a:ea typeface="微软雅黑" panose="020B0503020204020204" pitchFamily="34" charset="-122"/>
              </a:rPr>
              <a:t>视觉感知度量</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Grp="1"/>
          </p:cNvSpPr>
          <p:nvPr>
            <p:ph type="ctrTitle" idx="16385"/>
            <p:custDataLst>
              <p:tags r:id="rId1"/>
            </p:custDataLst>
          </p:nvPr>
        </p:nvSpPr>
        <p:spPr>
          <a:xfrm>
            <a:off x="767978" y="183091"/>
            <a:ext cx="2539158" cy="276999"/>
          </a:xfrm>
          <a:noFill/>
        </p:spPr>
        <p:txBody>
          <a:bodyPr wrap="none" rtlCol="0">
            <a:spAutoFit/>
          </a:bodyPr>
          <a:lstStyle/>
          <a:p>
            <a:pPr lvl="0" algn="ctr">
              <a:lnSpc>
                <a:spcPct val="100000"/>
              </a:lnSpc>
              <a:buClrTx/>
              <a:buSzTx/>
              <a:buFontTx/>
            </a:pPr>
            <a:r>
              <a:rPr lang="zh-CN" altLang="en-US" sz="1800" b="1" dirty="0">
                <a:solidFill>
                  <a:srgbClr val="000066"/>
                </a:solidFill>
                <a:latin typeface="微软雅黑" panose="020B0503020204020204" pitchFamily="34" charset="-122"/>
                <a:ea typeface="微软雅黑" panose="020B0503020204020204" pitchFamily="34" charset="-122"/>
                <a:cs typeface="+mn-cs"/>
                <a:sym typeface="+mn-ea"/>
              </a:rPr>
              <a:t>数字图像的视觉表现性质</a:t>
            </a:r>
            <a:endParaRPr lang="zh-CN" altLang="en-US" sz="1800" b="1" dirty="0">
              <a:solidFill>
                <a:srgbClr val="000066"/>
              </a:solidFill>
              <a:latin typeface="微软雅黑" panose="020B0503020204020204" pitchFamily="34" charset="-122"/>
              <a:ea typeface="微软雅黑" panose="020B0503020204020204" pitchFamily="34" charset="-122"/>
              <a:cs typeface="+mn-cs"/>
              <a:sym typeface="+mn-ea"/>
            </a:endParaRPr>
          </a:p>
        </p:txBody>
      </p:sp>
      <p:sp>
        <p:nvSpPr>
          <p:cNvPr id="11" name="Slide Number Placeholder 3"/>
          <p:cNvSpPr>
            <a:spLocks noGrp="1"/>
          </p:cNvSpPr>
          <p:nvPr>
            <p:ph type="sldNum" sz="quarter" idx="12"/>
          </p:nvPr>
        </p:nvSpPr>
        <p:spPr/>
        <p:txBody>
          <a:bodyPr/>
          <a:lstStyle/>
          <a:p>
            <a:fld id="{48F63A3B-78C7-47BE-AE5E-E10140E04643}" type="slidenum">
              <a:rPr lang="en-US" dirty="0"/>
            </a:fld>
            <a:endParaRPr lang="en-US" dirty="0"/>
          </a:p>
        </p:txBody>
      </p:sp>
      <p:sp>
        <p:nvSpPr>
          <p:cNvPr id="3" name="文本框 2"/>
          <p:cNvSpPr txBox="1"/>
          <p:nvPr/>
        </p:nvSpPr>
        <p:spPr>
          <a:xfrm>
            <a:off x="338551" y="530686"/>
            <a:ext cx="2857500" cy="418191"/>
          </a:xfrm>
          <a:prstGeom prst="rect">
            <a:avLst/>
          </a:prstGeom>
        </p:spPr>
        <p:txBody>
          <a:bodyPr>
            <a:spAutoFit/>
          </a:bodyPr>
          <a:lstStyle/>
          <a:p>
            <a:pPr indent="150495" algn="just" defTabSz="149860">
              <a:lnSpc>
                <a:spcPct val="150000"/>
              </a:lnSpc>
              <a:spcAft>
                <a:spcPct val="0"/>
              </a:spcAft>
            </a:pPr>
            <a:r>
              <a:rPr lang="zh-CN" altLang="en-US" sz="16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边缘（</a:t>
            </a:r>
            <a:r>
              <a:rPr lang="en-US" altLang="zh-CN" sz="16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Edge</a:t>
            </a:r>
            <a:r>
              <a:rPr lang="zh-CN" altLang="en-US" sz="1125"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125"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105728" y="948877"/>
            <a:ext cx="6280785" cy="1670073"/>
          </a:xfrm>
          <a:prstGeom prst="rect">
            <a:avLst/>
          </a:prstGeom>
        </p:spPr>
        <p:txBody>
          <a:bodyPr wrap="square">
            <a:spAutoFit/>
          </a:bodyPr>
          <a:lstStyle/>
          <a:p>
            <a:pPr indent="150495" algn="just" defTabSz="149860">
              <a:lnSpc>
                <a:spcPct val="150000"/>
              </a:lnSpc>
              <a:spcAft>
                <a:spcPct val="0"/>
              </a:spcAft>
            </a:pPr>
            <a:r>
              <a:rPr lang="en-US" altLang="zh-CN" sz="1125"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目标物体的边缘信息是</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HVS</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对目标识别与场景理解的重要线索和证据。图像中不仅存在直线状目标（如桥梁）、开放曲线状目标（如行道线）、还有封闭型曲线状目标（如细胞）等。目标的边缘将形成目标的形状信息。例如，对于封闭型曲线状目标而言，可以有提取封闭边界，对目标进行周长和面积等几何测量；对于道路等场景，可以提取行道线。</a:t>
            </a:r>
            <a:endParaRPr lang="zh-CN" altLang="en-US" sz="1125"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5325110" y="203242"/>
            <a:ext cx="1304290" cy="307777"/>
          </a:xfrm>
          <a:prstGeom prst="rect">
            <a:avLst/>
          </a:prstGeom>
          <a:noFill/>
        </p:spPr>
        <p:txBody>
          <a:bodyPr wrap="square" rtlCol="0">
            <a:spAutoFit/>
          </a:bodyPr>
          <a:lstStyle/>
          <a:p>
            <a:r>
              <a:rPr lang="zh-CN" altLang="en-US" sz="1400" b="1" dirty="0" smtClean="0">
                <a:solidFill>
                  <a:schemeClr val="bg1"/>
                </a:solidFill>
                <a:latin typeface="微软雅黑" panose="020B0503020204020204" pitchFamily="34" charset="-122"/>
                <a:ea typeface="微软雅黑" panose="020B0503020204020204" pitchFamily="34" charset="-122"/>
              </a:rPr>
              <a:t>视觉感知度量</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p:nvPr/>
        </p:nvPicPr>
        <p:blipFill>
          <a:blip r:embed="rId2"/>
          <a:stretch>
            <a:fillRect/>
          </a:stretch>
        </p:blipFill>
        <p:spPr>
          <a:xfrm>
            <a:off x="238125" y="2816225"/>
            <a:ext cx="1914525" cy="1899285"/>
          </a:xfrm>
          <a:prstGeom prst="rect">
            <a:avLst/>
          </a:prstGeom>
        </p:spPr>
      </p:pic>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1235" y="2816225"/>
            <a:ext cx="4072255" cy="1887220"/>
          </a:xfrm>
          <a:prstGeom prst="rect">
            <a:avLst/>
          </a:prstGeom>
        </p:spPr>
      </p:pic>
    </p:spTree>
    <p:custDataLst>
      <p:tags r:id="rId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
        <p:nvSpPr>
          <p:cNvPr id="7" name="标题 1"/>
          <p:cNvSpPr txBox="1">
            <a:spLocks noGrp="1"/>
          </p:cNvSpPr>
          <p:nvPr/>
        </p:nvSpPr>
        <p:spPr>
          <a:xfrm>
            <a:off x="762391" y="118739"/>
            <a:ext cx="3590727" cy="317266"/>
          </a:xfrm>
          <a:prstGeom prst="rect">
            <a:avLst/>
          </a:prstGeom>
          <a:noFill/>
        </p:spPr>
        <p:txBody>
          <a:bodyPr vert="horz" wrap="none" lIns="0" tIns="0" rIns="0" bIns="0" rtlCol="0" anchor="t">
            <a:spAutoFit/>
          </a:bodyPr>
          <a:lstStyle>
            <a:lvl1pPr marL="0" indent="0" algn="l" defTabSz="914400" rtl="0" eaLnBrk="1" latinLnBrk="0" hangingPunct="1">
              <a:lnSpc>
                <a:spcPct val="111000"/>
              </a:lnSpc>
              <a:spcBef>
                <a:spcPct val="0"/>
              </a:spcBef>
              <a:spcAft>
                <a:spcPct val="0"/>
              </a:spcAft>
              <a:buNone/>
              <a:defRPr sz="3600" b="0" kern="1200" spc="0">
                <a:solidFill>
                  <a:schemeClr val="tx1"/>
                </a:solidFill>
                <a:latin typeface="+mj-lt"/>
                <a:ea typeface="+mj-ea"/>
                <a:cs typeface="+mj-cs"/>
              </a:defRPr>
            </a:lvl1pPr>
          </a:lstStyle>
          <a:p>
            <a:pPr lvl="0" algn="ctr">
              <a:lnSpc>
                <a:spcPct val="111000"/>
              </a:lnSpc>
              <a:buClrTx/>
              <a:buSzTx/>
              <a:buFontTx/>
            </a:pPr>
            <a:r>
              <a:rPr lang="zh-CN" altLang="en-US" sz="2000" b="1" dirty="0">
                <a:solidFill>
                  <a:srgbClr val="000066"/>
                </a:solidFill>
                <a:latin typeface="微软雅黑" panose="020B0503020204020204" pitchFamily="34" charset="-122"/>
                <a:ea typeface="微软雅黑" panose="020B0503020204020204" pitchFamily="34" charset="-122"/>
                <a:cs typeface="+mn-cs"/>
                <a:sym typeface="+mn-ea"/>
              </a:rPr>
              <a:t>图像函数与图像形成：图像函数</a:t>
            </a:r>
            <a:endParaRPr lang="zh-CN" altLang="en-US" sz="2000" b="1" dirty="0">
              <a:solidFill>
                <a:srgbClr val="000066"/>
              </a:solidFill>
              <a:latin typeface="微软雅黑" panose="020B0503020204020204" pitchFamily="34" charset="-122"/>
              <a:ea typeface="微软雅黑" panose="020B0503020204020204" pitchFamily="34" charset="-122"/>
              <a:cs typeface="+mn-cs"/>
              <a:sym typeface="+mn-ea"/>
            </a:endParaRPr>
          </a:p>
        </p:txBody>
      </p:sp>
      <p:pic>
        <p:nvPicPr>
          <p:cNvPr id="10" name="图片 9"/>
          <p:cNvPicPr>
            <a:picLocks noChangeAspect="1"/>
          </p:cNvPicPr>
          <p:nvPr/>
        </p:nvPicPr>
        <p:blipFill>
          <a:blip r:embed="rId1"/>
          <a:stretch>
            <a:fillRect/>
          </a:stretch>
        </p:blipFill>
        <p:spPr>
          <a:xfrm>
            <a:off x="287654" y="1473200"/>
            <a:ext cx="3846196" cy="3094441"/>
          </a:xfrm>
          <a:prstGeom prst="rect">
            <a:avLst/>
          </a:prstGeom>
        </p:spPr>
      </p:pic>
      <p:sp>
        <p:nvSpPr>
          <p:cNvPr id="12" name="文本框 7"/>
          <p:cNvSpPr txBox="1"/>
          <p:nvPr/>
        </p:nvSpPr>
        <p:spPr>
          <a:xfrm>
            <a:off x="287655" y="703580"/>
            <a:ext cx="6340475" cy="1868170"/>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400">
              <a:lnSpc>
                <a:spcPct val="111000"/>
              </a:lnSpc>
              <a:buClrTx/>
              <a:buSzTx/>
              <a:buFont typeface="Arial" panose="020B0604020202020204" pitchFamily="34" charset="0"/>
            </a:pPr>
            <a:r>
              <a:rPr lang="zh-CN" altLang="en-US" b="1" dirty="0">
                <a:solidFill>
                  <a:schemeClr val="accent5">
                    <a:lumMod val="50000"/>
                  </a:schemeClr>
                </a:solidFill>
                <a:latin typeface="微软雅黑" panose="020B0503020204020204" pitchFamily="34" charset="-122"/>
                <a:ea typeface="微软雅黑" panose="020B0503020204020204" pitchFamily="34" charset="-122"/>
              </a:rPr>
              <a:t>对于多通道（波段）图像，一般通过向量值函数表示，如下</a:t>
            </a:r>
            <a:r>
              <a:rPr lang="zh-CN" altLang="en-US" sz="2000" b="1" dirty="0">
                <a:solidFill>
                  <a:schemeClr val="accent5">
                    <a:lumMod val="50000"/>
                  </a:schemeClr>
                </a:solidFill>
                <a:latin typeface="微软雅黑" panose="020B0503020204020204" pitchFamily="34" charset="-122"/>
                <a:ea typeface="微软雅黑" panose="020B0503020204020204" pitchFamily="34" charset="-122"/>
              </a:rPr>
              <a:t>：</a:t>
            </a:r>
            <a:endParaRPr lang="zh-CN" altLang="en-US" sz="2000" b="1" dirty="0">
              <a:solidFill>
                <a:schemeClr val="accent5">
                  <a:lumMod val="50000"/>
                </a:schemeClr>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2"/>
          <a:stretch>
            <a:fillRect/>
          </a:stretch>
        </p:blipFill>
        <p:spPr>
          <a:xfrm>
            <a:off x="4296941" y="1887714"/>
            <a:ext cx="2274246" cy="1669700"/>
          </a:xfrm>
          <a:prstGeom prst="rect">
            <a:avLst/>
          </a:prstGeom>
        </p:spPr>
      </p:pic>
      <p:sp>
        <p:nvSpPr>
          <p:cNvPr id="6" name="文本框 5"/>
          <p:cNvSpPr txBox="1"/>
          <p:nvPr/>
        </p:nvSpPr>
        <p:spPr>
          <a:xfrm>
            <a:off x="5319395" y="189865"/>
            <a:ext cx="1308735" cy="337185"/>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向量值图像</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Grp="1"/>
          </p:cNvSpPr>
          <p:nvPr>
            <p:ph type="ctrTitle" idx="16385"/>
            <p:custDataLst>
              <p:tags r:id="rId1"/>
            </p:custDataLst>
          </p:nvPr>
        </p:nvSpPr>
        <p:spPr>
          <a:xfrm>
            <a:off x="834709" y="156645"/>
            <a:ext cx="2539158" cy="276999"/>
          </a:xfrm>
          <a:noFill/>
        </p:spPr>
        <p:txBody>
          <a:bodyPr wrap="none" rtlCol="0">
            <a:spAutoFit/>
          </a:bodyPr>
          <a:lstStyle/>
          <a:p>
            <a:pPr lvl="0" algn="ctr">
              <a:lnSpc>
                <a:spcPct val="100000"/>
              </a:lnSpc>
              <a:buClrTx/>
              <a:buSzTx/>
              <a:buFontTx/>
            </a:pPr>
            <a:r>
              <a:rPr lang="zh-CN" altLang="en-US" sz="1800" b="1" dirty="0">
                <a:solidFill>
                  <a:srgbClr val="000066"/>
                </a:solidFill>
                <a:latin typeface="微软雅黑" panose="020B0503020204020204" pitchFamily="34" charset="-122"/>
                <a:ea typeface="微软雅黑" panose="020B0503020204020204" pitchFamily="34" charset="-122"/>
                <a:cs typeface="+mn-cs"/>
                <a:sym typeface="+mn-ea"/>
              </a:rPr>
              <a:t>数字图像的视觉表现性质</a:t>
            </a:r>
            <a:endParaRPr lang="zh-CN" altLang="en-US" sz="1600" b="1" dirty="0">
              <a:solidFill>
                <a:schemeClr val="accent1">
                  <a:lumMod val="50000"/>
                </a:schemeClr>
              </a:solidFill>
              <a:latin typeface="微软雅黑" panose="020B0503020204020204" pitchFamily="34" charset="-122"/>
              <a:ea typeface="微软雅黑" panose="020B0503020204020204" pitchFamily="34" charset="-122"/>
              <a:cs typeface="+mn-cs"/>
              <a:sym typeface="+mn-ea"/>
            </a:endParaRPr>
          </a:p>
        </p:txBody>
      </p:sp>
      <p:sp>
        <p:nvSpPr>
          <p:cNvPr id="11" name="Slide Number Placeholder 3"/>
          <p:cNvSpPr>
            <a:spLocks noGrp="1"/>
          </p:cNvSpPr>
          <p:nvPr>
            <p:ph type="sldNum" sz="quarter" idx="12"/>
          </p:nvPr>
        </p:nvSpPr>
        <p:spPr/>
        <p:txBody>
          <a:bodyPr/>
          <a:lstStyle/>
          <a:p>
            <a:fld id="{48F63A3B-78C7-47BE-AE5E-E10140E04643}" type="slidenum">
              <a:rPr lang="en-US" dirty="0"/>
            </a:fld>
            <a:endParaRPr lang="en-US" dirty="0"/>
          </a:p>
        </p:txBody>
      </p:sp>
      <p:sp>
        <p:nvSpPr>
          <p:cNvPr id="3" name="文本框 2"/>
          <p:cNvSpPr txBox="1"/>
          <p:nvPr/>
        </p:nvSpPr>
        <p:spPr>
          <a:xfrm>
            <a:off x="446127" y="483850"/>
            <a:ext cx="2857500" cy="377411"/>
          </a:xfrm>
          <a:prstGeom prst="rect">
            <a:avLst/>
          </a:prstGeom>
        </p:spPr>
        <p:txBody>
          <a:bodyPr>
            <a:spAutoFit/>
          </a:bodyPr>
          <a:lstStyle/>
          <a:p>
            <a:pPr indent="150495" algn="just" defTabSz="149860">
              <a:lnSpc>
                <a:spcPct val="150000"/>
              </a:lnSpc>
              <a:spcAft>
                <a:spcPct val="0"/>
              </a:spcAft>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纹理（</a:t>
            </a:r>
            <a:r>
              <a:rPr lang="en-US" altLang="zh-CN" sz="14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Texture</a:t>
            </a:r>
            <a:r>
              <a:rPr lang="zh-CN" altLang="en-US" sz="1125"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125"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245110" y="911225"/>
            <a:ext cx="4560570" cy="3969385"/>
          </a:xfrm>
          <a:prstGeom prst="rect">
            <a:avLst/>
          </a:prstGeom>
        </p:spPr>
        <p:txBody>
          <a:bodyPr wrap="square">
            <a:spAutoFit/>
          </a:bodyPr>
          <a:lstStyle/>
          <a:p>
            <a:pPr indent="150495" algn="just" defTabSz="149860">
              <a:lnSpc>
                <a:spcPct val="150000"/>
              </a:lnSpc>
              <a:spcAft>
                <a:spcPct val="0"/>
              </a:spcAft>
            </a:pPr>
            <a:r>
              <a:rPr lang="en-US" altLang="zh-CN" sz="1125"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纹理是物体表面的一种基本属性，是人们描述和区分物体的重要视觉特征线索。</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作为</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HVS</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对自然界物体表面现象的一种重要感知，图像纹理用于描述图像的局部特性，但目前尚无统一的纹理定义。</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defTabSz="149860">
              <a:lnSpc>
                <a:spcPct val="150000"/>
              </a:lnSpc>
              <a:spcAft>
                <a:spcPct val="0"/>
              </a:spcAft>
              <a:buFont typeface="Wingdings" panose="05000000000000000000" charset="0"/>
              <a:buChar char="l"/>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纹理是图像灰度局部变化的重复模式。纹理的微小结构称为纹理基元，纹理可以看作是将若干结构的基元按照某种确定性规律或者统计规律排列组成。</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defTabSz="149860">
              <a:lnSpc>
                <a:spcPct val="150000"/>
              </a:lnSpc>
              <a:spcAft>
                <a:spcPct val="0"/>
              </a:spcAft>
              <a:buFont typeface="Wingdings" panose="05000000000000000000" charset="0"/>
              <a:buChar char="l"/>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纹理图像的描述通常有光滑性、颗粒性、周期性、方向性、粗糙性等特性加以刻画，其中在</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HVS</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感知中起主导作用的是</a:t>
            </a:r>
            <a:r>
              <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纹理的周期性、方向性和粗糙性</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indent="150495" algn="just" defTabSz="149860">
              <a:lnSpc>
                <a:spcPct val="150000"/>
              </a:lnSpc>
              <a:spcAft>
                <a:spcPct val="0"/>
              </a:spcAft>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周期性纹理由许多纹理基元组成，外在表现为局部的序列性，并在更大区域内不断重复出现。</a:t>
            </a:r>
            <a:endPar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5325110" y="203242"/>
            <a:ext cx="1304290" cy="307777"/>
          </a:xfrm>
          <a:prstGeom prst="rect">
            <a:avLst/>
          </a:prstGeom>
          <a:noFill/>
        </p:spPr>
        <p:txBody>
          <a:bodyPr wrap="square" rtlCol="0">
            <a:spAutoFit/>
          </a:bodyPr>
          <a:lstStyle/>
          <a:p>
            <a:r>
              <a:rPr lang="zh-CN" altLang="en-US" sz="1400" b="1" dirty="0" smtClean="0">
                <a:solidFill>
                  <a:schemeClr val="bg1"/>
                </a:solidFill>
                <a:latin typeface="微软雅黑" panose="020B0503020204020204" pitchFamily="34" charset="-122"/>
                <a:ea typeface="微软雅黑" panose="020B0503020204020204" pitchFamily="34" charset="-122"/>
              </a:rPr>
              <a:t>视觉感知度量</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pic>
        <p:nvPicPr>
          <p:cNvPr id="7" name="图片 6"/>
          <p:cNvPicPr/>
          <p:nvPr/>
        </p:nvPicPr>
        <p:blipFill>
          <a:blip r:embed="rId2"/>
          <a:stretch>
            <a:fillRect/>
          </a:stretch>
        </p:blipFill>
        <p:spPr>
          <a:xfrm rot="5400000">
            <a:off x="3840480" y="1955165"/>
            <a:ext cx="3683000" cy="1752600"/>
          </a:xfrm>
          <a:prstGeom prst="rect">
            <a:avLst/>
          </a:prstGeom>
        </p:spPr>
      </p:pic>
    </p:spTree>
    <p:custDataLst>
      <p:tags r:id="rId3"/>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Grp="1"/>
          </p:cNvSpPr>
          <p:nvPr>
            <p:ph type="ctrTitle" idx="16385"/>
            <p:custDataLst>
              <p:tags r:id="rId1"/>
            </p:custDataLst>
          </p:nvPr>
        </p:nvSpPr>
        <p:spPr>
          <a:xfrm>
            <a:off x="793296" y="165781"/>
            <a:ext cx="2539158" cy="276999"/>
          </a:xfrm>
          <a:noFill/>
        </p:spPr>
        <p:txBody>
          <a:bodyPr wrap="none" rtlCol="0">
            <a:spAutoFit/>
          </a:bodyPr>
          <a:lstStyle/>
          <a:p>
            <a:pPr lvl="0" algn="ctr">
              <a:lnSpc>
                <a:spcPct val="100000"/>
              </a:lnSpc>
              <a:buClrTx/>
              <a:buSzTx/>
              <a:buFontTx/>
            </a:pPr>
            <a:r>
              <a:rPr lang="zh-CN" altLang="en-US" sz="1800" b="1" dirty="0">
                <a:solidFill>
                  <a:srgbClr val="000066"/>
                </a:solidFill>
                <a:latin typeface="微软雅黑" panose="020B0503020204020204" pitchFamily="34" charset="-122"/>
                <a:ea typeface="微软雅黑" panose="020B0503020204020204" pitchFamily="34" charset="-122"/>
                <a:cs typeface="+mn-cs"/>
                <a:sym typeface="+mn-ea"/>
              </a:rPr>
              <a:t>数字图像的视觉表现性质</a:t>
            </a:r>
            <a:endParaRPr lang="zh-CN" altLang="en-US" sz="1600" b="1" dirty="0">
              <a:solidFill>
                <a:schemeClr val="accent1">
                  <a:lumMod val="50000"/>
                </a:schemeClr>
              </a:solidFill>
              <a:latin typeface="微软雅黑" panose="020B0503020204020204" pitchFamily="34" charset="-122"/>
              <a:ea typeface="微软雅黑" panose="020B0503020204020204" pitchFamily="34" charset="-122"/>
              <a:cs typeface="+mn-cs"/>
              <a:sym typeface="+mn-ea"/>
            </a:endParaRPr>
          </a:p>
        </p:txBody>
      </p:sp>
      <p:sp>
        <p:nvSpPr>
          <p:cNvPr id="11" name="Slide Number Placeholder 3"/>
          <p:cNvSpPr>
            <a:spLocks noGrp="1"/>
          </p:cNvSpPr>
          <p:nvPr>
            <p:ph type="sldNum" sz="quarter" idx="12"/>
          </p:nvPr>
        </p:nvSpPr>
        <p:spPr/>
        <p:txBody>
          <a:bodyPr/>
          <a:lstStyle/>
          <a:p>
            <a:fld id="{48F63A3B-78C7-47BE-AE5E-E10140E04643}" type="slidenum">
              <a:rPr lang="en-US" dirty="0"/>
            </a:fld>
            <a:endParaRPr lang="en-US" dirty="0"/>
          </a:p>
        </p:txBody>
      </p:sp>
      <p:sp>
        <p:nvSpPr>
          <p:cNvPr id="4" name="文本框 3"/>
          <p:cNvSpPr txBox="1"/>
          <p:nvPr/>
        </p:nvSpPr>
        <p:spPr>
          <a:xfrm>
            <a:off x="191770" y="704215"/>
            <a:ext cx="4772025" cy="3830955"/>
          </a:xfrm>
          <a:prstGeom prst="rect">
            <a:avLst/>
          </a:prstGeom>
        </p:spPr>
        <p:txBody>
          <a:bodyPr wrap="square">
            <a:spAutoFit/>
          </a:bodyPr>
          <a:lstStyle/>
          <a:p>
            <a:pPr indent="150495" algn="just" defTabSz="149860">
              <a:lnSpc>
                <a:spcPct val="150000"/>
              </a:lnSpc>
              <a:spcAft>
                <a:spcPct val="0"/>
              </a:spcAft>
            </a:pPr>
            <a:r>
              <a:rPr lang="en-US" altLang="zh-CN" sz="1125"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125"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色彩（Color）</a:t>
            </a:r>
            <a:endParaRPr lang="zh-CN" altLang="en-US" sz="16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indent="150495" algn="just" defTabSz="149860">
              <a:lnSpc>
                <a:spcPct val="150000"/>
              </a:lnSpc>
              <a:spcAft>
                <a:spcPct val="0"/>
              </a:spcAft>
            </a:pPr>
            <a:r>
              <a:rPr lang="zh-CN" altLang="en-US" sz="12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颜色模型</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defTabSz="149860">
              <a:lnSpc>
                <a:spcPct val="150000"/>
              </a:lnSpc>
              <a:spcAft>
                <a:spcPct val="0"/>
              </a:spcAft>
              <a:buFont typeface="Wingdings" panose="05000000000000000000" charset="0"/>
              <a:buChar char="l"/>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红、绿、蓝（</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RGB</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）三原色混合的颜色空间模型</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defTabSz="149860">
              <a:lnSpc>
                <a:spcPct val="150000"/>
              </a:lnSpc>
              <a:spcAft>
                <a:spcPct val="0"/>
              </a:spcAft>
              <a:buFont typeface="Wingdings" panose="05000000000000000000" charset="0"/>
              <a:buChar char="l"/>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亮度</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色调</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饱和度（</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Intensity-Hue-Saturation</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HIS</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）的颜色模型。</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indent="150495" algn="just" defTabSz="149860">
              <a:lnSpc>
                <a:spcPct val="150000"/>
              </a:lnSpc>
              <a:buClrTx/>
              <a:buSzTx/>
              <a:buFontTx/>
              <a:buNone/>
            </a:pPr>
            <a:r>
              <a:rPr lang="zh-CN" altLang="en-US" sz="12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模型转换</a:t>
            </a:r>
            <a:endParaRPr lang="zh-CN" altLang="en-US" sz="12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indent="150495" algn="just" defTabSz="149860">
              <a:lnSpc>
                <a:spcPct val="150000"/>
              </a:lnSpc>
              <a:spcAft>
                <a:spcPct val="0"/>
              </a:spcAft>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 通过将</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RGB</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空间</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转换到</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IHS</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HSI</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）空间</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，可以得到亮度、色调和饱和度分量</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defTabSz="149860">
              <a:lnSpc>
                <a:spcPct val="150000"/>
              </a:lnSpc>
              <a:spcAft>
                <a:spcPct val="0"/>
              </a:spcAft>
              <a:buFont typeface="Wingdings" panose="05000000000000000000" charset="0"/>
              <a:buChar char="l"/>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色调分量记录了与</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波长相关的色彩</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（比如赤、橙、黄、绿、青、蓝、紫）</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defTabSz="149860">
              <a:lnSpc>
                <a:spcPct val="150000"/>
              </a:lnSpc>
              <a:spcAft>
                <a:spcPct val="0"/>
              </a:spcAft>
              <a:buFont typeface="Wingdings" panose="05000000000000000000" charset="0"/>
              <a:buChar char="l"/>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饱和度表示色彩的深浅</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defTabSz="149860">
              <a:lnSpc>
                <a:spcPct val="150000"/>
              </a:lnSpc>
              <a:spcAft>
                <a:spcPct val="0"/>
              </a:spcAft>
              <a:buFont typeface="Wingdings" panose="05000000000000000000" charset="0"/>
              <a:buChar char="l"/>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亮度分量主要蕴含图像的几何结构。</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indent="150495" algn="just" defTabSz="149860">
              <a:lnSpc>
                <a:spcPct val="150000"/>
              </a:lnSpc>
              <a:spcAft>
                <a:spcPct val="0"/>
              </a:spcAft>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125"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5325110" y="203242"/>
            <a:ext cx="1304290" cy="307777"/>
          </a:xfrm>
          <a:prstGeom prst="rect">
            <a:avLst/>
          </a:prstGeom>
          <a:noFill/>
        </p:spPr>
        <p:txBody>
          <a:bodyPr wrap="square" rtlCol="0">
            <a:spAutoFit/>
          </a:bodyPr>
          <a:lstStyle/>
          <a:p>
            <a:r>
              <a:rPr lang="zh-CN" altLang="en-US" sz="1400" b="1" dirty="0" smtClean="0">
                <a:solidFill>
                  <a:schemeClr val="bg1"/>
                </a:solidFill>
                <a:latin typeface="微软雅黑" panose="020B0503020204020204" pitchFamily="34" charset="-122"/>
                <a:ea typeface="微软雅黑" panose="020B0503020204020204" pitchFamily="34" charset="-122"/>
              </a:rPr>
              <a:t>视觉感知度量</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p:nvPr/>
        </p:nvPicPr>
        <p:blipFill>
          <a:blip r:embed="rId2"/>
          <a:stretch>
            <a:fillRect/>
          </a:stretch>
        </p:blipFill>
        <p:spPr>
          <a:xfrm>
            <a:off x="152400" y="704215"/>
            <a:ext cx="6552565" cy="402463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
        <p:nvSpPr>
          <p:cNvPr id="12" name="标题 1"/>
          <p:cNvSpPr txBox="1">
            <a:spLocks noGrp="1"/>
          </p:cNvSpPr>
          <p:nvPr>
            <p:ph type="ctrTitle" idx="16385"/>
            <p:custDataLst>
              <p:tags r:id="rId1"/>
            </p:custDataLst>
          </p:nvPr>
        </p:nvSpPr>
        <p:spPr>
          <a:xfrm>
            <a:off x="840336" y="181279"/>
            <a:ext cx="1384995" cy="276999"/>
          </a:xfrm>
          <a:noFill/>
        </p:spPr>
        <p:txBody>
          <a:bodyPr wrap="none" rtlCol="0">
            <a:spAutoFit/>
          </a:bodyPr>
          <a:lstStyle/>
          <a:p>
            <a:pPr lvl="0" algn="ctr">
              <a:lnSpc>
                <a:spcPct val="100000"/>
              </a:lnSpc>
              <a:buClrTx/>
              <a:buSzTx/>
              <a:buFontTx/>
            </a:pPr>
            <a:r>
              <a:rPr lang="zh-CN" altLang="en-US" sz="1800" b="1" dirty="0" smtClean="0">
                <a:solidFill>
                  <a:srgbClr val="000066"/>
                </a:solidFill>
                <a:latin typeface="微软雅黑" panose="020B0503020204020204" pitchFamily="34" charset="-122"/>
                <a:ea typeface="微软雅黑" panose="020B0503020204020204" pitchFamily="34" charset="-122"/>
                <a:cs typeface="+mn-cs"/>
                <a:sym typeface="+mn-ea"/>
              </a:rPr>
              <a:t>开源作业实战</a:t>
            </a:r>
            <a:endParaRPr lang="zh-CN" altLang="en-US" sz="1600" b="1" dirty="0">
              <a:solidFill>
                <a:schemeClr val="accent1">
                  <a:lumMod val="50000"/>
                </a:schemeClr>
              </a:solidFill>
              <a:latin typeface="微软雅黑" panose="020B0503020204020204" pitchFamily="34" charset="-122"/>
              <a:ea typeface="微软雅黑" panose="020B0503020204020204" pitchFamily="34" charset="-122"/>
              <a:cs typeface="+mn-cs"/>
              <a:sym typeface="+mn-ea"/>
            </a:endParaRPr>
          </a:p>
        </p:txBody>
      </p:sp>
      <p:sp>
        <p:nvSpPr>
          <p:cNvPr id="13" name="文本框 12"/>
          <p:cNvSpPr txBox="1"/>
          <p:nvPr/>
        </p:nvSpPr>
        <p:spPr>
          <a:xfrm>
            <a:off x="5303410" y="203242"/>
            <a:ext cx="1304290"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作业</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322364" y="1353288"/>
            <a:ext cx="5951350" cy="1337945"/>
          </a:xfrm>
          <a:prstGeom prst="rect">
            <a:avLst/>
          </a:prstGeom>
          <a:noFill/>
        </p:spPr>
        <p:txBody>
          <a:bodyPr wrap="square" rtlCol="0">
            <a:spAutoFit/>
          </a:bodyPr>
          <a:lstStyle/>
          <a:p>
            <a:pPr>
              <a:lnSpc>
                <a:spcPct val="150000"/>
              </a:lnSpc>
            </a:pPr>
            <a:r>
              <a:rPr lang="en-US" altLang="zh-CN" dirty="0" smtClean="0"/>
              <a:t>     </a:t>
            </a:r>
            <a:r>
              <a:rPr lang="zh-CN" altLang="en-US" dirty="0" smtClean="0"/>
              <a:t>在</a:t>
            </a:r>
            <a:r>
              <a:rPr lang="en-US" altLang="zh-CN" dirty="0" smtClean="0"/>
              <a:t>Python</a:t>
            </a:r>
            <a:r>
              <a:rPr lang="zh-CN" altLang="en-US" dirty="0" smtClean="0"/>
              <a:t>实现自然图像、高光谱图像等不同图像的读取、显示等基本操作。</a:t>
            </a:r>
            <a:endParaRPr lang="en-US" altLang="zh-CN" dirty="0" smtClean="0"/>
          </a:p>
          <a:p>
            <a:pPr>
              <a:lnSpc>
                <a:spcPct val="150000"/>
              </a:lnSpc>
            </a:pPr>
            <a:r>
              <a:rPr lang="zh-CN" altLang="en-US" dirty="0" smtClean="0"/>
              <a:t>（见教材</a:t>
            </a:r>
            <a:r>
              <a:rPr lang="en-US" altLang="zh-CN" dirty="0" smtClean="0"/>
              <a:t>10.1</a:t>
            </a:r>
            <a:r>
              <a:rPr lang="zh-CN" altLang="en-US" dirty="0" smtClean="0"/>
              <a:t>）</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8F63A3B-78C7-47BE-AE5E-E10140E04643}" type="slidenum">
              <a:rPr lang="en-US" smtClean="0"/>
            </a:fld>
            <a:endParaRPr lang="en-US" dirty="0"/>
          </a:p>
        </p:txBody>
      </p:sp>
      <p:sp>
        <p:nvSpPr>
          <p:cNvPr id="3" name="矩形 2"/>
          <p:cNvSpPr/>
          <p:nvPr/>
        </p:nvSpPr>
        <p:spPr>
          <a:xfrm>
            <a:off x="619077" y="123087"/>
            <a:ext cx="4339650" cy="369332"/>
          </a:xfrm>
          <a:prstGeom prst="rect">
            <a:avLst/>
          </a:prstGeom>
        </p:spPr>
        <p:txBody>
          <a:bodyPr wrap="none">
            <a:spAutoFit/>
          </a:bodyPr>
          <a:lstStyle/>
          <a:p>
            <a:pPr lvl="0" algn="ctr">
              <a:lnSpc>
                <a:spcPct val="100000"/>
              </a:lnSpc>
              <a:buClrTx/>
              <a:buSzTx/>
              <a:buFontTx/>
            </a:pPr>
            <a:r>
              <a:rPr lang="zh-CN" altLang="en-US" b="1" dirty="0">
                <a:solidFill>
                  <a:srgbClr val="000066"/>
                </a:solidFill>
                <a:latin typeface="微软雅黑" panose="020B0503020204020204" pitchFamily="34" charset="-122"/>
                <a:ea typeface="微软雅黑" panose="020B0503020204020204" pitchFamily="34" charset="-122"/>
                <a:sym typeface="+mn-ea"/>
              </a:rPr>
              <a:t>图像函数与图像形成：图像形成基本过程</a:t>
            </a:r>
            <a:endParaRPr lang="zh-CN" altLang="en-US" b="1" dirty="0">
              <a:solidFill>
                <a:srgbClr val="000066"/>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208915" y="786449"/>
            <a:ext cx="3096260" cy="3980815"/>
          </a:xfrm>
          <a:prstGeom prst="rect">
            <a:avLst/>
          </a:prstGeom>
          <a:noFill/>
        </p:spPr>
        <p:txBody>
          <a:bodyPr wrap="square">
            <a:spAutoFit/>
          </a:bodyPr>
          <a:lstStyle/>
          <a:p>
            <a:pPr algn="l">
              <a:lnSpc>
                <a:spcPct val="115000"/>
              </a:lnSpc>
              <a:spcBef>
                <a:spcPct val="42000"/>
              </a:spcBef>
              <a:spcAft>
                <a:spcPct val="42000"/>
              </a:spcAft>
              <a:buClrTx/>
              <a:buSzTx/>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成像过程解析</a:t>
            </a:r>
            <a:endParaRPr lang="zh-CN" altLang="en-US" sz="1400" b="1" dirty="0">
              <a:solidFill>
                <a:schemeClr val="accent1">
                  <a:lumMod val="50000"/>
                </a:schemeClr>
              </a:solidFill>
              <a:latin typeface="微软雅黑" panose="020B0503020204020204" pitchFamily="34" charset="-122"/>
              <a:ea typeface="微软雅黑" panose="020B0503020204020204" pitchFamily="34" charset="-122"/>
            </a:endParaRPr>
          </a:p>
          <a:p>
            <a:pPr>
              <a:lnSpc>
                <a:spcPct val="115000"/>
              </a:lnSpc>
              <a:spcAft>
                <a:spcPct val="63000"/>
              </a:spcAft>
            </a:pPr>
            <a:r>
              <a:rPr lang="en-US" altLang="zh-CN" sz="1400" dirty="0">
                <a:solidFill>
                  <a:schemeClr val="tx1"/>
                </a:solidFill>
                <a:latin typeface="微软雅黑" panose="020B0503020204020204" pitchFamily="34" charset="-122"/>
                <a:ea typeface="微软雅黑" panose="020B0503020204020204" pitchFamily="34" charset="-122"/>
              </a:rPr>
              <a:t>    </a:t>
            </a:r>
            <a:r>
              <a:rPr lang="zh-CN" altLang="en-US" sz="1400" dirty="0">
                <a:solidFill>
                  <a:schemeClr val="tx1"/>
                </a:solidFill>
                <a:latin typeface="微软雅黑" panose="020B0503020204020204" pitchFamily="34" charset="-122"/>
                <a:ea typeface="微软雅黑" panose="020B0503020204020204" pitchFamily="34" charset="-122"/>
              </a:rPr>
              <a:t>成像系统接收光强后投射至成像平面，透镜将场景聚焦于传感器阵列，输出与光强总量成正比的电信号。</a:t>
            </a:r>
            <a:endParaRPr lang="zh-CN" altLang="en-US" sz="1400" dirty="0">
              <a:solidFill>
                <a:schemeClr val="tx1"/>
              </a:solidFill>
              <a:latin typeface="微软雅黑" panose="020B0503020204020204" pitchFamily="34" charset="-122"/>
              <a:ea typeface="微软雅黑" panose="020B0503020204020204" pitchFamily="34" charset="-122"/>
            </a:endParaRPr>
          </a:p>
          <a:p>
            <a:pPr algn="l">
              <a:lnSpc>
                <a:spcPct val="115000"/>
              </a:lnSpc>
              <a:spcBef>
                <a:spcPct val="42000"/>
              </a:spcBef>
              <a:spcAft>
                <a:spcPct val="42000"/>
              </a:spcAft>
              <a:buClrTx/>
              <a:buSzTx/>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信号转换机制</a:t>
            </a:r>
            <a:endParaRPr lang="zh-CN" altLang="en-US" sz="1400" b="1" dirty="0">
              <a:solidFill>
                <a:schemeClr val="accent1">
                  <a:lumMod val="50000"/>
                </a:schemeClr>
              </a:solidFill>
              <a:latin typeface="微软雅黑" panose="020B0503020204020204" pitchFamily="34" charset="-122"/>
              <a:ea typeface="微软雅黑" panose="020B0503020204020204" pitchFamily="34" charset="-122"/>
            </a:endParaRPr>
          </a:p>
          <a:p>
            <a:pPr>
              <a:lnSpc>
                <a:spcPct val="115000"/>
              </a:lnSpc>
              <a:spcAft>
                <a:spcPct val="63000"/>
              </a:spcAft>
            </a:pPr>
            <a:r>
              <a:rPr lang="en-US" altLang="zh-CN" sz="1400" dirty="0">
                <a:solidFill>
                  <a:schemeClr val="tx1"/>
                </a:solidFill>
                <a:latin typeface="微软雅黑" panose="020B0503020204020204" pitchFamily="34" charset="-122"/>
                <a:ea typeface="微软雅黑" panose="020B0503020204020204" pitchFamily="34" charset="-122"/>
              </a:rPr>
              <a:t>     </a:t>
            </a:r>
            <a:r>
              <a:rPr lang="zh-CN" altLang="en-US" sz="1400" dirty="0">
                <a:solidFill>
                  <a:schemeClr val="tx1"/>
                </a:solidFill>
                <a:latin typeface="微软雅黑" panose="020B0503020204020204" pitchFamily="34" charset="-122"/>
                <a:ea typeface="微软雅黑" panose="020B0503020204020204" pitchFamily="34" charset="-122"/>
              </a:rPr>
              <a:t>数字或模拟电路扫描传感器输出，转换为电视信号后经数字化处理，形成可识别的数字图像数据。</a:t>
            </a:r>
            <a:r>
              <a:rPr lang="zh-CN" altLang="en-US" sz="1400" b="1" dirty="0">
                <a:solidFill>
                  <a:schemeClr val="lt1"/>
                </a:solidFill>
                <a:latin typeface="微软雅黑" panose="020B0503020204020204" pitchFamily="34" charset="-122"/>
                <a:ea typeface="微软雅黑" panose="020B0503020204020204" pitchFamily="34" charset="-122"/>
              </a:rPr>
              <a:t>。</a:t>
            </a:r>
            <a:endParaRPr lang="zh-CN" altLang="en-US" sz="1400" b="1" dirty="0">
              <a:solidFill>
                <a:schemeClr val="lt1"/>
              </a:solidFill>
              <a:latin typeface="微软雅黑" panose="020B0503020204020204" pitchFamily="34" charset="-122"/>
              <a:ea typeface="微软雅黑" panose="020B0503020204020204" pitchFamily="34" charset="-122"/>
            </a:endParaRPr>
          </a:p>
          <a:p>
            <a:pPr>
              <a:lnSpc>
                <a:spcPct val="115000"/>
              </a:lnSpc>
              <a:spcBef>
                <a:spcPct val="42000"/>
              </a:spcBef>
              <a:spcAft>
                <a:spcPct val="42000"/>
              </a:spcAft>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经典模型局限</a:t>
            </a:r>
            <a:endParaRPr lang="zh-CN" altLang="en-US" sz="1400" b="1" dirty="0">
              <a:solidFill>
                <a:schemeClr val="accent1">
                  <a:lumMod val="50000"/>
                </a:schemeClr>
              </a:solidFill>
              <a:latin typeface="微软雅黑" panose="020B0503020204020204" pitchFamily="34" charset="-122"/>
              <a:ea typeface="微软雅黑" panose="020B0503020204020204" pitchFamily="34" charset="-122"/>
            </a:endParaRPr>
          </a:p>
          <a:p>
            <a:pPr>
              <a:lnSpc>
                <a:spcPct val="115000"/>
              </a:lnSpc>
              <a:spcAft>
                <a:spcPct val="63000"/>
              </a:spcAft>
            </a:pPr>
            <a:r>
              <a:rPr lang="en-US" altLang="zh-CN" sz="1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经典成像模型作为7维全光函数的二维投影采样，仅描述空间维度，未涵盖其他维度参数。</a:t>
            </a:r>
            <a:endPar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内容占位符 8"/>
          <p:cNvPicPr>
            <a:picLocks noChangeAspect="1"/>
          </p:cNvPicPr>
          <p:nvPr/>
        </p:nvPicPr>
        <p:blipFill>
          <a:blip r:embed="rId1"/>
          <a:srcRect t="-1111" b="-729"/>
          <a:stretch>
            <a:fillRect/>
          </a:stretch>
        </p:blipFill>
        <p:spPr>
          <a:xfrm>
            <a:off x="3700277" y="1264544"/>
            <a:ext cx="2938781" cy="1994853"/>
          </a:xfrm>
          <a:prstGeom prst="rect">
            <a:avLst/>
          </a:prstGeom>
          <a:solidFill>
            <a:schemeClr val="accent1">
              <a:lumMod val="20000"/>
              <a:lumOff val="80000"/>
            </a:schemeClr>
          </a:solidFill>
          <a:ln>
            <a:noFill/>
          </a:ln>
        </p:spPr>
      </p:pic>
      <p:sp>
        <p:nvSpPr>
          <p:cNvPr id="10" name="文本框 9"/>
          <p:cNvSpPr txBox="1"/>
          <p:nvPr/>
        </p:nvSpPr>
        <p:spPr>
          <a:xfrm>
            <a:off x="3429000" y="3295187"/>
            <a:ext cx="3429000" cy="888256"/>
          </a:xfrm>
          <a:prstGeom prst="rect">
            <a:avLst/>
          </a:prstGeom>
          <a:noFill/>
        </p:spPr>
        <p:txBody>
          <a:bodyPr wrap="square">
            <a:spAutoFit/>
          </a:bodyPr>
          <a:lstStyle/>
          <a:p>
            <a:pPr algn="just" defTabSz="266700">
              <a:lnSpc>
                <a:spcPct val="150000"/>
              </a:lnSpc>
              <a:spcAft>
                <a:spcPct val="0"/>
              </a:spcAft>
            </a:pPr>
            <a:r>
              <a:rPr lang="zh-CN" altLang="en-US" sz="1200" dirty="0">
                <a:solidFill>
                  <a:srgbClr val="000000"/>
                </a:solidFill>
                <a:latin typeface="宋体" panose="02010600030101010101" pitchFamily="2" charset="-122"/>
                <a:ea typeface="宋体" panose="02010600030101010101" pitchFamily="2" charset="-122"/>
              </a:rPr>
              <a:t>数字图像获取的例子，</a:t>
            </a:r>
            <a:r>
              <a:rPr lang="en-US" altLang="zh-CN" sz="1200" dirty="0">
                <a:solidFill>
                  <a:srgbClr val="000000"/>
                </a:solidFill>
                <a:latin typeface="Times New Roman" panose="02020603050405020304"/>
                <a:ea typeface="Times New Roman" panose="02020603050405020304"/>
              </a:rPr>
              <a:t>(</a:t>
            </a:r>
            <a:r>
              <a:rPr lang="en-US" altLang="zh-CN" sz="1200" dirty="0">
                <a:solidFill>
                  <a:srgbClr val="000000"/>
                </a:solidFill>
                <a:latin typeface="Times New Roman" panose="02020603050405020304"/>
                <a:ea typeface="宋体" panose="02010600030101010101" pitchFamily="2" charset="-122"/>
              </a:rPr>
              <a:t>a</a:t>
            </a:r>
            <a:r>
              <a:rPr lang="en-US" altLang="zh-CN" sz="1200" dirty="0">
                <a:solidFill>
                  <a:srgbClr val="000000"/>
                </a:solidFill>
                <a:latin typeface="Times New Roman" panose="02020603050405020304"/>
                <a:ea typeface="Times New Roman" panose="02020603050405020304"/>
              </a:rPr>
              <a:t>)</a:t>
            </a:r>
            <a:r>
              <a:rPr lang="en-US" altLang="zh-CN" sz="1200" dirty="0">
                <a:solidFill>
                  <a:srgbClr val="000000"/>
                </a:solidFill>
                <a:latin typeface="Times New Roman" panose="02020603050405020304"/>
                <a:ea typeface="宋体" panose="02010600030101010101" pitchFamily="2" charset="-122"/>
              </a:rPr>
              <a:t> </a:t>
            </a:r>
            <a:r>
              <a:rPr lang="zh-CN" altLang="en-US" sz="1200" dirty="0">
                <a:solidFill>
                  <a:srgbClr val="000000"/>
                </a:solidFill>
                <a:latin typeface="宋体" panose="02010600030101010101" pitchFamily="2" charset="-122"/>
                <a:ea typeface="宋体" panose="02010600030101010101" pitchFamily="2" charset="-122"/>
              </a:rPr>
              <a:t>照射（能）源；</a:t>
            </a:r>
            <a:r>
              <a:rPr lang="en-US" altLang="zh-CN" sz="1200" dirty="0">
                <a:solidFill>
                  <a:srgbClr val="000000"/>
                </a:solidFill>
                <a:latin typeface="Times New Roman" panose="02020603050405020304"/>
                <a:ea typeface="Times New Roman" panose="02020603050405020304"/>
              </a:rPr>
              <a:t>(</a:t>
            </a:r>
            <a:r>
              <a:rPr lang="en-US" altLang="zh-CN" sz="1200" dirty="0">
                <a:solidFill>
                  <a:srgbClr val="000000"/>
                </a:solidFill>
                <a:latin typeface="Times New Roman" panose="02020603050405020304"/>
                <a:ea typeface="宋体" panose="02010600030101010101" pitchFamily="2" charset="-122"/>
              </a:rPr>
              <a:t>b</a:t>
            </a:r>
            <a:r>
              <a:rPr lang="en-US" altLang="zh-CN" sz="1200" dirty="0">
                <a:solidFill>
                  <a:srgbClr val="000000"/>
                </a:solidFill>
                <a:latin typeface="Times New Roman" panose="02020603050405020304"/>
                <a:ea typeface="Times New Roman" panose="02020603050405020304"/>
              </a:rPr>
              <a:t>)</a:t>
            </a:r>
            <a:r>
              <a:rPr lang="en-US" altLang="zh-CN" sz="1200" dirty="0">
                <a:solidFill>
                  <a:srgbClr val="000000"/>
                </a:solidFill>
                <a:latin typeface="Times New Roman" panose="02020603050405020304"/>
                <a:ea typeface="宋体" panose="02010600030101010101" pitchFamily="2" charset="-122"/>
              </a:rPr>
              <a:t> </a:t>
            </a:r>
            <a:r>
              <a:rPr lang="zh-CN" altLang="en-US" sz="1200" dirty="0">
                <a:solidFill>
                  <a:srgbClr val="000000"/>
                </a:solidFill>
                <a:latin typeface="宋体" panose="02010600030101010101" pitchFamily="2" charset="-122"/>
                <a:ea typeface="宋体" panose="02010600030101010101" pitchFamily="2" charset="-122"/>
              </a:rPr>
              <a:t>场景元素；</a:t>
            </a:r>
            <a:r>
              <a:rPr lang="en-US" altLang="zh-CN" sz="1200" dirty="0">
                <a:solidFill>
                  <a:srgbClr val="000000"/>
                </a:solidFill>
                <a:latin typeface="Times New Roman" panose="02020603050405020304"/>
                <a:ea typeface="Times New Roman" panose="02020603050405020304"/>
              </a:rPr>
              <a:t>(</a:t>
            </a:r>
            <a:r>
              <a:rPr lang="en-US" altLang="zh-CN" sz="1200" dirty="0">
                <a:solidFill>
                  <a:srgbClr val="000000"/>
                </a:solidFill>
                <a:latin typeface="Times New Roman" panose="02020603050405020304"/>
                <a:ea typeface="宋体" panose="02010600030101010101" pitchFamily="2" charset="-122"/>
              </a:rPr>
              <a:t>c</a:t>
            </a:r>
            <a:r>
              <a:rPr lang="en-US" altLang="zh-CN" sz="1200" dirty="0">
                <a:solidFill>
                  <a:srgbClr val="000000"/>
                </a:solidFill>
                <a:latin typeface="Times New Roman" panose="02020603050405020304"/>
                <a:ea typeface="Times New Roman" panose="02020603050405020304"/>
              </a:rPr>
              <a:t>)</a:t>
            </a:r>
            <a:r>
              <a:rPr lang="en-US" altLang="zh-CN" sz="1200" dirty="0">
                <a:solidFill>
                  <a:srgbClr val="000000"/>
                </a:solidFill>
                <a:latin typeface="Times New Roman" panose="02020603050405020304"/>
                <a:ea typeface="宋体" panose="02010600030101010101" pitchFamily="2" charset="-122"/>
              </a:rPr>
              <a:t> </a:t>
            </a:r>
            <a:r>
              <a:rPr lang="zh-CN" altLang="en-US" sz="1200" dirty="0">
                <a:solidFill>
                  <a:srgbClr val="000000"/>
                </a:solidFill>
                <a:latin typeface="宋体" panose="02010600030101010101" pitchFamily="2" charset="-122"/>
                <a:ea typeface="宋体" panose="02010600030101010101" pitchFamily="2" charset="-122"/>
              </a:rPr>
              <a:t>成像系统；</a:t>
            </a:r>
            <a:r>
              <a:rPr lang="en-US" altLang="zh-CN" sz="1200" dirty="0">
                <a:solidFill>
                  <a:srgbClr val="000000"/>
                </a:solidFill>
                <a:latin typeface="Times New Roman" panose="02020603050405020304"/>
                <a:ea typeface="Times New Roman" panose="02020603050405020304"/>
              </a:rPr>
              <a:t>(</a:t>
            </a:r>
            <a:r>
              <a:rPr lang="en-US" altLang="zh-CN" sz="1200" dirty="0">
                <a:solidFill>
                  <a:srgbClr val="000000"/>
                </a:solidFill>
                <a:latin typeface="Times New Roman" panose="02020603050405020304"/>
                <a:ea typeface="宋体" panose="02010600030101010101" pitchFamily="2" charset="-122"/>
              </a:rPr>
              <a:t>d</a:t>
            </a:r>
            <a:r>
              <a:rPr lang="en-US" altLang="zh-CN" sz="1200" dirty="0">
                <a:solidFill>
                  <a:srgbClr val="000000"/>
                </a:solidFill>
                <a:latin typeface="Times New Roman" panose="02020603050405020304"/>
                <a:ea typeface="Times New Roman" panose="02020603050405020304"/>
              </a:rPr>
              <a:t>)</a:t>
            </a:r>
            <a:r>
              <a:rPr lang="en-US" altLang="zh-CN" sz="1200" dirty="0">
                <a:solidFill>
                  <a:srgbClr val="000000"/>
                </a:solidFill>
                <a:latin typeface="Times New Roman" panose="02020603050405020304"/>
                <a:ea typeface="宋体" panose="02010600030101010101" pitchFamily="2" charset="-122"/>
              </a:rPr>
              <a:t> </a:t>
            </a:r>
            <a:r>
              <a:rPr lang="zh-CN" altLang="en-US" sz="1200" dirty="0">
                <a:solidFill>
                  <a:srgbClr val="000000"/>
                </a:solidFill>
                <a:latin typeface="宋体" panose="02010600030101010101" pitchFamily="2" charset="-122"/>
                <a:ea typeface="宋体" panose="02010600030101010101" pitchFamily="2" charset="-122"/>
              </a:rPr>
              <a:t>场景投影到图像平面；</a:t>
            </a:r>
            <a:r>
              <a:rPr lang="en-US" altLang="zh-CN" sz="1200" dirty="0">
                <a:solidFill>
                  <a:srgbClr val="000000"/>
                </a:solidFill>
                <a:latin typeface="Times New Roman" panose="02020603050405020304"/>
                <a:ea typeface="宋体" panose="02010600030101010101" pitchFamily="2" charset="-122"/>
              </a:rPr>
              <a:t>(e) </a:t>
            </a:r>
            <a:r>
              <a:rPr lang="zh-CN" altLang="en-US" sz="1200" dirty="0">
                <a:solidFill>
                  <a:srgbClr val="000000"/>
                </a:solidFill>
                <a:latin typeface="宋体" panose="02010600030101010101" pitchFamily="2" charset="-122"/>
                <a:ea typeface="宋体" panose="02010600030101010101" pitchFamily="2" charset="-122"/>
              </a:rPr>
              <a:t>数字图像</a:t>
            </a:r>
            <a:endParaRPr lang="zh-CN" altLang="en-US" sz="1200" dirty="0">
              <a:solidFill>
                <a:srgbClr val="000000"/>
              </a:solidFill>
              <a:latin typeface="宋体" panose="02010600030101010101" pitchFamily="2" charset="-122"/>
              <a:ea typeface="宋体" panose="02010600030101010101" pitchFamily="2" charset="-122"/>
            </a:endParaRPr>
          </a:p>
        </p:txBody>
      </p:sp>
      <p:sp>
        <p:nvSpPr>
          <p:cNvPr id="9" name="文本框 8"/>
          <p:cNvSpPr txBox="1"/>
          <p:nvPr/>
        </p:nvSpPr>
        <p:spPr>
          <a:xfrm>
            <a:off x="5441950" y="189655"/>
            <a:ext cx="1057846"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成像采样</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4843463" y="4767264"/>
            <a:ext cx="1543050" cy="273844"/>
          </a:xfrm>
        </p:spPr>
        <p:txBody>
          <a:bodyPr/>
          <a:lstStyle/>
          <a:p>
            <a:fld id="{48F63A3B-78C7-47BE-AE5E-E10140E04643}" type="slidenum">
              <a:rPr lang="en-US" smtClean="0"/>
            </a:fld>
            <a:endParaRPr lang="en-US" dirty="0"/>
          </a:p>
        </p:txBody>
      </p:sp>
      <p:sp>
        <p:nvSpPr>
          <p:cNvPr id="6" name="标题 2"/>
          <p:cNvSpPr>
            <a:spLocks noGrp="1"/>
          </p:cNvSpPr>
          <p:nvPr/>
        </p:nvSpPr>
        <p:spPr>
          <a:xfrm>
            <a:off x="167641" y="168690"/>
            <a:ext cx="5445760" cy="298670"/>
          </a:xfrm>
          <a:prstGeom prst="rect">
            <a:avLst/>
          </a:prstGeom>
          <a:noFill/>
        </p:spPr>
        <p:txBody>
          <a:bodyPr vert="horz" lIns="0" tIns="0" rIns="0" bIns="0" rtlCol="0" anchor="t">
            <a:normAutofit lnSpcReduction="10000"/>
          </a:bodyPr>
          <a:lstStyle>
            <a:lvl1pPr marL="0" indent="0" algn="ctr" defTabSz="914400" rtl="0" eaLnBrk="1" latinLnBrk="0" hangingPunct="1">
              <a:lnSpc>
                <a:spcPct val="111000"/>
              </a:lnSpc>
              <a:spcBef>
                <a:spcPct val="0"/>
              </a:spcBef>
              <a:spcAft>
                <a:spcPct val="0"/>
              </a:spcAft>
              <a:buNone/>
              <a:defRPr sz="6000" b="1" kern="120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r>
              <a:rPr lang="zh-CN" altLang="en-US" sz="1800" dirty="0">
                <a:solidFill>
                  <a:srgbClr val="000066"/>
                </a:solidFill>
                <a:latin typeface="微软雅黑" panose="020B0503020204020204" pitchFamily="34" charset="-122"/>
                <a:ea typeface="微软雅黑" panose="020B0503020204020204" pitchFamily="34" charset="-122"/>
                <a:cs typeface="+mn-cs"/>
                <a:sym typeface="+mn-ea"/>
              </a:rPr>
              <a:t>图像函数与图像形成：图像形成基本过程</a:t>
            </a:r>
            <a:endParaRPr lang="zh-CN" altLang="en-US" sz="1800" dirty="0">
              <a:solidFill>
                <a:srgbClr val="000066"/>
              </a:solidFill>
              <a:latin typeface="微软雅黑" panose="020B0503020204020204" pitchFamily="34" charset="-122"/>
              <a:ea typeface="微软雅黑" panose="020B0503020204020204" pitchFamily="34" charset="-122"/>
              <a:cs typeface="+mn-cs"/>
            </a:endParaRPr>
          </a:p>
        </p:txBody>
      </p:sp>
      <p:sp>
        <p:nvSpPr>
          <p:cNvPr id="7" name="文本框 2"/>
          <p:cNvSpPr txBox="1"/>
          <p:nvPr/>
        </p:nvSpPr>
        <p:spPr>
          <a:xfrm>
            <a:off x="123190" y="687705"/>
            <a:ext cx="6417945" cy="1196340"/>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266700">
              <a:lnSpc>
                <a:spcPct val="150000"/>
              </a:lnSpc>
              <a:spcAft>
                <a:spcPts val="200"/>
              </a:spcAft>
            </a:pPr>
            <a:r>
              <a:rPr lang="zh-CN" altLang="en-US" sz="1400" b="1" dirty="0">
                <a:solidFill>
                  <a:srgbClr val="C00000"/>
                </a:solidFill>
                <a:latin typeface="微软雅黑" panose="020B0503020204020204" pitchFamily="34" charset="-122"/>
                <a:ea typeface="微软雅黑" panose="020B0503020204020204" pitchFamily="34" charset="-122"/>
              </a:rPr>
              <a:t>假设光线在传输过程没有衰减（实际过程往往存在大气或者介质衰减），则成像系统接收到的光强可简单表述为</a:t>
            </a:r>
            <a:r>
              <a:rPr lang="zh-CN" altLang="en-US" sz="1400" b="1" dirty="0">
                <a:solidFill>
                  <a:srgbClr val="000000"/>
                </a:solidFill>
                <a:latin typeface="宋体" panose="02010600030101010101" pitchFamily="2" charset="-122"/>
                <a:ea typeface="宋体" panose="02010600030101010101" pitchFamily="2" charset="-122"/>
              </a:rPr>
              <a:t>：</a:t>
            </a:r>
            <a:endParaRPr lang="zh-CN" altLang="en-US" sz="1400" b="1" dirty="0">
              <a:solidFill>
                <a:srgbClr val="000000"/>
              </a:solidFill>
              <a:latin typeface="宋体" panose="02010600030101010101" pitchFamily="2" charset="-122"/>
              <a:ea typeface="宋体" panose="02010600030101010101" pitchFamily="2" charset="-122"/>
            </a:endParaRPr>
          </a:p>
        </p:txBody>
      </p:sp>
      <p:pic>
        <p:nvPicPr>
          <p:cNvPr id="9" name="图片 8"/>
          <p:cNvPicPr>
            <a:picLocks noChangeAspect="1"/>
          </p:cNvPicPr>
          <p:nvPr/>
        </p:nvPicPr>
        <p:blipFill>
          <a:blip r:embed="rId1"/>
          <a:stretch>
            <a:fillRect/>
          </a:stretch>
        </p:blipFill>
        <p:spPr>
          <a:xfrm>
            <a:off x="1826448" y="1447824"/>
            <a:ext cx="2766998" cy="436037"/>
          </a:xfrm>
          <a:prstGeom prst="rect">
            <a:avLst/>
          </a:prstGeom>
        </p:spPr>
      </p:pic>
      <p:sp>
        <p:nvSpPr>
          <p:cNvPr id="10" name="文本占位符 3"/>
          <p:cNvSpPr>
            <a:spLocks noGrp="1"/>
          </p:cNvSpPr>
          <p:nvPr/>
        </p:nvSpPr>
        <p:spPr>
          <a:xfrm>
            <a:off x="213360" y="1965888"/>
            <a:ext cx="6327631" cy="3276037"/>
          </a:xfrm>
          <a:prstGeom prst="rect">
            <a:avLst/>
          </a:prstGeom>
          <a:noFill/>
        </p:spPr>
        <p:txBody>
          <a:bodyPr vert="horz" lIns="0" tIns="0" rIns="0" bIns="0" rtlCol="0" anchor="t">
            <a:no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buClrTx/>
              <a:buSzTx/>
            </a:pPr>
            <a:r>
              <a:rPr lang="zh-CN" altLang="en-US" sz="1400" b="1" dirty="0">
                <a:solidFill>
                  <a:schemeClr val="accent5">
                    <a:lumMod val="50000"/>
                  </a:schemeClr>
                </a:solidFill>
                <a:latin typeface="微软雅黑" panose="020B0503020204020204" pitchFamily="34" charset="-122"/>
                <a:ea typeface="微软雅黑" panose="020B0503020204020204" pitchFamily="34" charset="-122"/>
              </a:rPr>
              <a:t>成像系统原理：</a:t>
            </a:r>
            <a:r>
              <a:rPr lang="zh-CN" altLang="en-US" sz="1400" dirty="0">
                <a:solidFill>
                  <a:schemeClr val="tx1"/>
                </a:solidFill>
                <a:latin typeface="微软雅黑" panose="020B0503020204020204" pitchFamily="34" charset="-122"/>
                <a:ea typeface="微软雅黑" panose="020B0503020204020204" pitchFamily="34" charset="-122"/>
              </a:rPr>
              <a:t>透镜组件对不同角度光线进行积分，将三维信息投影至二维焦平面，形成基础光学成像</a:t>
            </a:r>
            <a:r>
              <a:rPr lang="zh-CN" altLang="en-US" sz="1400" dirty="0" smtClean="0">
                <a:solidFill>
                  <a:schemeClr val="tx1"/>
                </a:solidFill>
                <a:latin typeface="微软雅黑" panose="020B0503020204020204" pitchFamily="34" charset="-122"/>
                <a:ea typeface="微软雅黑" panose="020B0503020204020204" pitchFamily="34" charset="-122"/>
              </a:rPr>
              <a:t>过程</a:t>
            </a:r>
            <a:endParaRPr lang="zh-CN" altLang="en-US" sz="1400" b="1" dirty="0">
              <a:solidFill>
                <a:schemeClr val="tx1"/>
              </a:solidFill>
              <a:latin typeface="微软雅黑" panose="020B0503020204020204" pitchFamily="34" charset="-122"/>
              <a:ea typeface="微软雅黑" panose="020B0503020204020204" pitchFamily="34" charset="-122"/>
            </a:endParaRPr>
          </a:p>
          <a:p>
            <a:pPr algn="l">
              <a:lnSpc>
                <a:spcPct val="150000"/>
              </a:lnSpc>
              <a:buClrTx/>
              <a:buSzTx/>
            </a:pPr>
            <a:r>
              <a:rPr lang="zh-CN" altLang="en-US" sz="1400" b="1" dirty="0">
                <a:solidFill>
                  <a:schemeClr val="accent5">
                    <a:lumMod val="50000"/>
                  </a:schemeClr>
                </a:solidFill>
                <a:latin typeface="微软雅黑" panose="020B0503020204020204" pitchFamily="34" charset="-122"/>
                <a:ea typeface="微软雅黑" panose="020B0503020204020204" pitchFamily="34" charset="-122"/>
              </a:rPr>
              <a:t>传感器响应机制：</a:t>
            </a:r>
            <a:r>
              <a:rPr lang="zh-CN" altLang="en-US" sz="1400" dirty="0">
                <a:latin typeface="微软雅黑" panose="020B0503020204020204" pitchFamily="34" charset="-122"/>
                <a:ea typeface="微软雅黑" panose="020B0503020204020204" pitchFamily="34" charset="-122"/>
              </a:rPr>
              <a:t>传感器通过连续光谱响应曲线积分RGB通道信号，实现光谱感知与离散采样，影响色彩还原</a:t>
            </a:r>
            <a:r>
              <a:rPr lang="zh-CN" altLang="en-US" sz="1400" dirty="0" smtClean="0">
                <a:latin typeface="微软雅黑" panose="020B0503020204020204" pitchFamily="34" charset="-122"/>
                <a:ea typeface="微软雅黑" panose="020B0503020204020204" pitchFamily="34" charset="-122"/>
              </a:rPr>
              <a:t>精度</a:t>
            </a:r>
            <a:endParaRPr lang="zh-CN" altLang="en-US" sz="1400" dirty="0">
              <a:solidFill>
                <a:schemeClr val="tx1"/>
              </a:solidFill>
              <a:latin typeface="微软雅黑" panose="020B0503020204020204" pitchFamily="34" charset="-122"/>
              <a:ea typeface="微软雅黑" panose="020B0503020204020204" pitchFamily="34" charset="-122"/>
            </a:endParaRPr>
          </a:p>
          <a:p>
            <a:pPr algn="l">
              <a:lnSpc>
                <a:spcPct val="150000"/>
              </a:lnSpc>
              <a:buClrTx/>
              <a:buSzTx/>
            </a:pPr>
            <a:r>
              <a:rPr lang="zh-CN" altLang="en-US" sz="1400" b="1" dirty="0">
                <a:solidFill>
                  <a:schemeClr val="accent5">
                    <a:lumMod val="50000"/>
                  </a:schemeClr>
                </a:solidFill>
                <a:latin typeface="微软雅黑" panose="020B0503020204020204" pitchFamily="34" charset="-122"/>
                <a:ea typeface="微软雅黑" panose="020B0503020204020204" pitchFamily="34" charset="-122"/>
              </a:rPr>
              <a:t>视频帧曝光原理：</a:t>
            </a:r>
            <a:r>
              <a:rPr lang="zh-CN" altLang="en-US" sz="1400" dirty="0">
                <a:latin typeface="微软雅黑" panose="020B0503020204020204" pitchFamily="34" charset="-122"/>
                <a:ea typeface="微软雅黑" panose="020B0503020204020204" pitchFamily="34" charset="-122"/>
              </a:rPr>
              <a:t>视频帧在曝光时间内对光通量积分，动态捕捉光强变化，形成离散时间维度的图像</a:t>
            </a:r>
            <a:r>
              <a:rPr lang="zh-CN" altLang="en-US" sz="1400" dirty="0" smtClean="0">
                <a:latin typeface="微软雅黑" panose="020B0503020204020204" pitchFamily="34" charset="-122"/>
                <a:ea typeface="微软雅黑" panose="020B0503020204020204" pitchFamily="34" charset="-122"/>
              </a:rPr>
              <a:t>序列</a:t>
            </a:r>
            <a:endParaRPr lang="zh-CN" altLang="en-US" sz="1400" dirty="0">
              <a:solidFill>
                <a:schemeClr val="tx1"/>
              </a:solidFill>
              <a:latin typeface="微软雅黑" panose="020B0503020204020204" pitchFamily="34" charset="-122"/>
              <a:ea typeface="微软雅黑" panose="020B0503020204020204" pitchFamily="34" charset="-122"/>
            </a:endParaRPr>
          </a:p>
          <a:p>
            <a:pPr algn="l">
              <a:lnSpc>
                <a:spcPct val="150000"/>
              </a:lnSpc>
              <a:buClrTx/>
              <a:buSzTx/>
            </a:pPr>
            <a:r>
              <a:rPr lang="zh-CN" altLang="en-US" sz="1400" b="1" dirty="0">
                <a:solidFill>
                  <a:schemeClr val="accent5">
                    <a:lumMod val="50000"/>
                  </a:schemeClr>
                </a:solidFill>
                <a:latin typeface="微软雅黑" panose="020B0503020204020204" pitchFamily="34" charset="-122"/>
                <a:ea typeface="微软雅黑" panose="020B0503020204020204" pitchFamily="34" charset="-122"/>
              </a:rPr>
              <a:t>成像系统特性：</a:t>
            </a:r>
            <a:r>
              <a:rPr lang="zh-CN" altLang="en-US" sz="1400" dirty="0">
                <a:latin typeface="微软雅黑" panose="020B0503020204020204" pitchFamily="34" charset="-122"/>
                <a:ea typeface="微软雅黑" panose="020B0503020204020204" pitchFamily="34" charset="-122"/>
              </a:rPr>
              <a:t>空间-光谱-时间三维高分辨率成像受限于点扩散效应与离散采样耦合，难以同步实现多维</a:t>
            </a:r>
            <a:r>
              <a:rPr lang="zh-CN" altLang="en-US" sz="1400" dirty="0" smtClean="0">
                <a:latin typeface="微软雅黑" panose="020B0503020204020204" pitchFamily="34" charset="-122"/>
                <a:ea typeface="微软雅黑" panose="020B0503020204020204" pitchFamily="34" charset="-122"/>
              </a:rPr>
              <a:t>高保真</a:t>
            </a:r>
            <a:endParaRPr lang="zh-CN" altLang="en-US" sz="14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441950" y="189655"/>
            <a:ext cx="1057846"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成像过程</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noGrp="1"/>
          </p:cNvSpPr>
          <p:nvPr/>
        </p:nvSpPr>
        <p:spPr>
          <a:xfrm>
            <a:off x="741153" y="124607"/>
            <a:ext cx="2308324" cy="307777"/>
          </a:xfrm>
          <a:prstGeom prst="rect">
            <a:avLst/>
          </a:prstGeom>
          <a:noFill/>
        </p:spPr>
        <p:txBody>
          <a:bodyPr vert="horz" wrap="none" lIns="0" tIns="0" rIns="0" bIns="0" rtlCol="0" anchor="t">
            <a:spAutoFit/>
          </a:bodyPr>
          <a:lstStyle>
            <a:lvl1pPr marL="0" indent="0" algn="l" defTabSz="914400" rtl="0" eaLnBrk="1" latinLnBrk="0" hangingPunct="1">
              <a:lnSpc>
                <a:spcPct val="111000"/>
              </a:lnSpc>
              <a:spcBef>
                <a:spcPct val="0"/>
              </a:spcBef>
              <a:spcAft>
                <a:spcPct val="0"/>
              </a:spcAft>
              <a:buNone/>
              <a:defRPr sz="3600" b="0" kern="1200" spc="0">
                <a:solidFill>
                  <a:schemeClr val="tx1"/>
                </a:solidFill>
                <a:latin typeface="+mj-lt"/>
                <a:ea typeface="+mj-ea"/>
                <a:cs typeface="+mj-cs"/>
              </a:defRPr>
            </a:lvl1pPr>
          </a:lstStyle>
          <a:p>
            <a:pPr lvl="0" algn="ctr">
              <a:lnSpc>
                <a:spcPct val="100000"/>
              </a:lnSpc>
              <a:buClrTx/>
              <a:buSzTx/>
              <a:buFontTx/>
            </a:pPr>
            <a:r>
              <a:rPr lang="zh-CN" altLang="en-US" sz="2000" b="1" dirty="0">
                <a:solidFill>
                  <a:srgbClr val="000066"/>
                </a:solidFill>
                <a:latin typeface="微软雅黑" panose="020B0503020204020204" pitchFamily="34" charset="-122"/>
                <a:ea typeface="微软雅黑" panose="020B0503020204020204" pitchFamily="34" charset="-122"/>
                <a:cs typeface="+mn-cs"/>
                <a:sym typeface="+mn-ea"/>
              </a:rPr>
              <a:t>图像数字化基本概念</a:t>
            </a:r>
            <a:endParaRPr lang="zh-CN" altLang="en-US" sz="1800" b="1" dirty="0">
              <a:solidFill>
                <a:schemeClr val="dk1"/>
              </a:solidFill>
              <a:latin typeface="微软雅黑" panose="020B0503020204020204" pitchFamily="34" charset="-122"/>
              <a:ea typeface="微软雅黑" panose="020B0503020204020204" pitchFamily="34" charset="-122"/>
              <a:cs typeface="+mn-cs"/>
              <a:sym typeface="+mn-ea"/>
            </a:endParaRPr>
          </a:p>
        </p:txBody>
      </p:sp>
      <p:pic>
        <p:nvPicPr>
          <p:cNvPr id="7" name="内容占位符 14"/>
          <p:cNvPicPr>
            <a:picLocks noChangeAspect="1"/>
          </p:cNvPicPr>
          <p:nvPr/>
        </p:nvPicPr>
        <p:blipFill>
          <a:blip r:embed="rId1"/>
          <a:srcRect l="-24735" r="-24735"/>
          <a:stretch>
            <a:fillRect/>
          </a:stretch>
        </p:blipFill>
        <p:spPr>
          <a:xfrm>
            <a:off x="272981" y="990363"/>
            <a:ext cx="6210538" cy="1581387"/>
          </a:xfrm>
          <a:prstGeom prst="rect">
            <a:avLst/>
          </a:prstGeom>
          <a:solidFill>
            <a:schemeClr val="accent1">
              <a:lumMod val="20000"/>
              <a:lumOff val="80000"/>
            </a:schemeClr>
          </a:solidFill>
          <a:ln>
            <a:noFill/>
          </a:ln>
        </p:spPr>
      </p:pic>
      <p:sp>
        <p:nvSpPr>
          <p:cNvPr id="8" name="文本占位符 3"/>
          <p:cNvSpPr>
            <a:spLocks noGrp="1"/>
          </p:cNvSpPr>
          <p:nvPr/>
        </p:nvSpPr>
        <p:spPr>
          <a:xfrm>
            <a:off x="387610" y="2808471"/>
            <a:ext cx="1112779" cy="87884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b="1" dirty="0">
                <a:solidFill>
                  <a:schemeClr val="accent5">
                    <a:lumMod val="50000"/>
                  </a:schemeClr>
                </a:solidFill>
                <a:latin typeface="微软雅黑" panose="020B0503020204020204" pitchFamily="34" charset="-122"/>
                <a:ea typeface="微软雅黑" panose="020B0503020204020204" pitchFamily="34" charset="-122"/>
              </a:rPr>
              <a:t>模拟图像</a:t>
            </a:r>
            <a:endParaRPr lang="zh-CN" altLang="en-US" sz="1600" b="1"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11" name="文本占位符 5"/>
          <p:cNvSpPr>
            <a:spLocks noGrp="1"/>
          </p:cNvSpPr>
          <p:nvPr/>
        </p:nvSpPr>
        <p:spPr>
          <a:xfrm>
            <a:off x="2159330" y="2808471"/>
            <a:ext cx="1112779" cy="701675"/>
          </a:xfrm>
          <a:prstGeom prst="rect">
            <a:avLst/>
          </a:prstGeom>
          <a:noFill/>
        </p:spPr>
        <p:txBody>
          <a:bodyPr vert="horz" lIns="0" tIns="0" rIns="0" bIns="0" rtlCol="0" anchor="t">
            <a:normAutofit fontScale="97500"/>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zh-CN" altLang="en-US" sz="1600" b="1" dirty="0">
                <a:solidFill>
                  <a:schemeClr val="accent5">
                    <a:lumMod val="50000"/>
                  </a:schemeClr>
                </a:solidFill>
                <a:latin typeface="微软雅黑" panose="020B0503020204020204" pitchFamily="34" charset="-122"/>
                <a:ea typeface="微软雅黑" panose="020B0503020204020204" pitchFamily="34" charset="-122"/>
              </a:rPr>
              <a:t>数字图像的获取与还原</a:t>
            </a:r>
            <a:endParaRPr lang="zh-CN" altLang="en-US" sz="1600" b="1"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12" name="文本占位符 7"/>
          <p:cNvSpPr>
            <a:spLocks noGrp="1"/>
          </p:cNvSpPr>
          <p:nvPr/>
        </p:nvSpPr>
        <p:spPr>
          <a:xfrm>
            <a:off x="3849908" y="2808471"/>
            <a:ext cx="1013680" cy="803910"/>
          </a:xfrm>
          <a:prstGeom prst="rect">
            <a:avLst/>
          </a:prstGeom>
          <a:noFill/>
        </p:spPr>
        <p:txBody>
          <a:bodyPr vert="horz" lIns="0" tIns="0" rIns="0" bIns="0" rtlCol="0" anchor="t">
            <a:normAutofit fontScale="97500"/>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zh-CN" altLang="en-US" sz="1600" b="1" dirty="0">
                <a:solidFill>
                  <a:schemeClr val="accent5">
                    <a:lumMod val="50000"/>
                  </a:schemeClr>
                </a:solidFill>
                <a:latin typeface="微软雅黑" panose="020B0503020204020204" pitchFamily="34" charset="-122"/>
                <a:ea typeface="微软雅黑" panose="020B0503020204020204" pitchFamily="34" charset="-122"/>
              </a:rPr>
              <a:t>图像数字化的过程</a:t>
            </a:r>
            <a:endParaRPr lang="zh-CN" altLang="en-US" sz="1600" b="1"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13" name="文本占位符 9"/>
          <p:cNvSpPr>
            <a:spLocks noGrp="1"/>
          </p:cNvSpPr>
          <p:nvPr/>
        </p:nvSpPr>
        <p:spPr>
          <a:xfrm>
            <a:off x="5228777" y="2808471"/>
            <a:ext cx="1254742" cy="819785"/>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zh-CN" altLang="en-US" sz="1600" b="1" dirty="0">
                <a:solidFill>
                  <a:schemeClr val="accent5">
                    <a:lumMod val="50000"/>
                  </a:schemeClr>
                </a:solidFill>
                <a:latin typeface="微软雅黑" panose="020B0503020204020204" pitchFamily="34" charset="-122"/>
                <a:ea typeface="微软雅黑" panose="020B0503020204020204" pitchFamily="34" charset="-122"/>
              </a:rPr>
              <a:t>彩色与多光谱图像的数字化</a:t>
            </a:r>
            <a:endParaRPr lang="zh-CN" altLang="en-US" sz="1600" b="1"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14" name="文本占位符 4"/>
          <p:cNvSpPr>
            <a:spLocks noGrp="1"/>
          </p:cNvSpPr>
          <p:nvPr/>
        </p:nvSpPr>
        <p:spPr>
          <a:xfrm>
            <a:off x="247087" y="3584137"/>
            <a:ext cx="1393823" cy="1515244"/>
          </a:xfrm>
          <a:prstGeom prst="rect">
            <a:avLst/>
          </a:prstGeom>
          <a:noFill/>
        </p:spPr>
        <p:txBody>
          <a:bodyPr vert="horz" lIns="0" tIns="0" rIns="0" bIns="0" rtlCol="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200" b="1" dirty="0">
                <a:solidFill>
                  <a:schemeClr val="tx1"/>
                </a:solidFill>
                <a:latin typeface="微软雅黑" panose="020B0503020204020204" pitchFamily="34" charset="-122"/>
                <a:ea typeface="微软雅黑" panose="020B0503020204020204" pitchFamily="34" charset="-122"/>
              </a:rPr>
              <a:t>模拟图像是连续数值表示的灰度或颜色分布，如模拟电视影像、胶片照片、艺术画等</a:t>
            </a:r>
            <a:r>
              <a:rPr lang="zh-CN" altLang="en-US" sz="2000" b="1" dirty="0">
                <a:solidFill>
                  <a:schemeClr val="tx1"/>
                </a:solidFill>
                <a:latin typeface="微软雅黑" panose="020B0503020204020204" pitchFamily="34" charset="-122"/>
                <a:ea typeface="微软雅黑" panose="020B0503020204020204" pitchFamily="34" charset="-12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16" name="文本占位符 6"/>
          <p:cNvSpPr>
            <a:spLocks noGrp="1"/>
          </p:cNvSpPr>
          <p:nvPr/>
        </p:nvSpPr>
        <p:spPr>
          <a:xfrm>
            <a:off x="2078188" y="3607409"/>
            <a:ext cx="1309957" cy="1612900"/>
          </a:xfrm>
          <a:prstGeom prst="rect">
            <a:avLst/>
          </a:prstGeom>
          <a:noFill/>
        </p:spPr>
        <p:txBody>
          <a:bodyPr vert="horz" lIns="0" tIns="0" rIns="0" bIns="0" rtlCol="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zh-CN" altLang="en-US" sz="1200" b="1" dirty="0">
                <a:solidFill>
                  <a:schemeClr val="tx1"/>
                </a:solidFill>
                <a:latin typeface="微软雅黑" panose="020B0503020204020204" pitchFamily="34" charset="-122"/>
                <a:ea typeface="微软雅黑" panose="020B0503020204020204" pitchFamily="34" charset="-122"/>
              </a:rPr>
              <a:t>数字图像经A/D转换获取，再经D/A转换还原成连续图像。</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21" name="文本占位符 8"/>
          <p:cNvSpPr>
            <a:spLocks noGrp="1"/>
          </p:cNvSpPr>
          <p:nvPr/>
        </p:nvSpPr>
        <p:spPr>
          <a:xfrm>
            <a:off x="3659836" y="3607409"/>
            <a:ext cx="1393823" cy="1028955"/>
          </a:xfrm>
          <a:prstGeom prst="rect">
            <a:avLst/>
          </a:prstGeom>
          <a:noFill/>
        </p:spPr>
        <p:txBody>
          <a:bodyPr vert="horz" lIns="0" tIns="0" rIns="0" bIns="0" rtlCol="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200" b="1" dirty="0">
                <a:latin typeface="微软雅黑" panose="020B0503020204020204" pitchFamily="34" charset="-122"/>
                <a:ea typeface="微软雅黑" panose="020B0503020204020204" pitchFamily="34" charset="-122"/>
              </a:rPr>
              <a:t>图像数字化含空间采样与幅值量化，生成离散灰度等级集合</a:t>
            </a:r>
            <a:r>
              <a:rPr lang="zh-CN" altLang="en-US" sz="2000" b="1" dirty="0">
                <a:solidFill>
                  <a:schemeClr val="tx1"/>
                </a:solidFill>
                <a:latin typeface="微软雅黑" panose="020B0503020204020204" pitchFamily="34" charset="-122"/>
                <a:ea typeface="微软雅黑" panose="020B0503020204020204" pitchFamily="34" charset="-12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22" name="文本占位符 10"/>
          <p:cNvSpPr>
            <a:spLocks noGrp="1"/>
          </p:cNvSpPr>
          <p:nvPr/>
        </p:nvSpPr>
        <p:spPr>
          <a:xfrm>
            <a:off x="5228777" y="3637549"/>
            <a:ext cx="1393824" cy="914400"/>
          </a:xfrm>
          <a:prstGeom prst="rect">
            <a:avLst/>
          </a:prstGeom>
          <a:noFill/>
        </p:spPr>
        <p:txBody>
          <a:bodyPr vert="horz" lIns="0" tIns="0" rIns="0" bIns="0" rtlCol="0" anchor="t">
            <a:normAutofit fontScale="65000" lnSpcReduction="20000"/>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dirty="0">
                <a:solidFill>
                  <a:schemeClr val="tx1"/>
                </a:solidFill>
                <a:latin typeface="微软雅黑" panose="020B0503020204020204" pitchFamily="34" charset="-122"/>
                <a:ea typeface="微软雅黑" panose="020B0503020204020204" pitchFamily="34" charset="-122"/>
              </a:rPr>
              <a:t>彩色与多光谱图像数字化，逐通道处理，方法类似灰度图像。</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a:xfrm>
            <a:off x="4843463" y="4767264"/>
            <a:ext cx="1543050" cy="273844"/>
          </a:xfrm>
        </p:spPr>
        <p:txBody>
          <a:bodyPr/>
          <a:lstStyle/>
          <a:p>
            <a:fld id="{48F63A3B-78C7-47BE-AE5E-E10140E04643}" type="slidenum">
              <a:rPr lang="en-US" smtClean="0"/>
            </a:fld>
            <a:endParaRPr lang="en-US" dirty="0"/>
          </a:p>
        </p:txBody>
      </p:sp>
      <p:sp>
        <p:nvSpPr>
          <p:cNvPr id="15" name="文本框 14"/>
          <p:cNvSpPr txBox="1"/>
          <p:nvPr/>
        </p:nvSpPr>
        <p:spPr>
          <a:xfrm>
            <a:off x="5556250" y="189655"/>
            <a:ext cx="1057846"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数字化</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noGrp="1"/>
          </p:cNvSpPr>
          <p:nvPr/>
        </p:nvSpPr>
        <p:spPr>
          <a:xfrm>
            <a:off x="751482" y="147883"/>
            <a:ext cx="2051844" cy="307777"/>
          </a:xfrm>
          <a:prstGeom prst="rect">
            <a:avLst/>
          </a:prstGeom>
          <a:noFill/>
        </p:spPr>
        <p:txBody>
          <a:bodyPr vert="horz" wrap="none" lIns="0" tIns="0" rIns="0" bIns="0" rtlCol="0" anchor="t">
            <a:spAutoFit/>
          </a:bodyPr>
          <a:lstStyle>
            <a:lvl1pPr marL="0" indent="0" algn="l" defTabSz="914400" rtl="0" eaLnBrk="1" latinLnBrk="0" hangingPunct="1">
              <a:lnSpc>
                <a:spcPct val="111000"/>
              </a:lnSpc>
              <a:spcBef>
                <a:spcPct val="0"/>
              </a:spcBef>
              <a:spcAft>
                <a:spcPct val="0"/>
              </a:spcAft>
              <a:buNone/>
              <a:defRPr sz="3600" b="0" kern="1200" spc="0">
                <a:solidFill>
                  <a:schemeClr val="tx1"/>
                </a:solidFill>
                <a:latin typeface="+mj-lt"/>
                <a:ea typeface="+mj-ea"/>
                <a:cs typeface="+mj-cs"/>
              </a:defRPr>
            </a:lvl1pPr>
          </a:lstStyle>
          <a:p>
            <a:pPr lvl="0" algn="ctr">
              <a:lnSpc>
                <a:spcPct val="100000"/>
              </a:lnSpc>
              <a:buClrTx/>
              <a:buSzTx/>
              <a:buFontTx/>
            </a:pPr>
            <a:r>
              <a:rPr lang="zh-CN" altLang="en-US" sz="2000" b="1" dirty="0">
                <a:solidFill>
                  <a:srgbClr val="000066"/>
                </a:solidFill>
                <a:latin typeface="微软雅黑" panose="020B0503020204020204" pitchFamily="34" charset="-122"/>
                <a:ea typeface="微软雅黑" panose="020B0503020204020204" pitchFamily="34" charset="-122"/>
                <a:cs typeface="+mn-cs"/>
                <a:sym typeface="+mn-ea"/>
              </a:rPr>
              <a:t>图像的采样：采样</a:t>
            </a:r>
            <a:endParaRPr lang="zh-CN" altLang="en-US" sz="2000" b="1" dirty="0">
              <a:solidFill>
                <a:srgbClr val="000066"/>
              </a:solidFill>
              <a:latin typeface="微软雅黑" panose="020B0503020204020204" pitchFamily="34" charset="-122"/>
              <a:ea typeface="微软雅黑" panose="020B0503020204020204" pitchFamily="34" charset="-122"/>
              <a:cs typeface="+mn-cs"/>
              <a:sym typeface="+mn-ea"/>
            </a:endParaRPr>
          </a:p>
        </p:txBody>
      </p:sp>
      <p:pic>
        <p:nvPicPr>
          <p:cNvPr id="7" name="内容占位符 18"/>
          <p:cNvPicPr>
            <a:picLocks noChangeAspect="1"/>
          </p:cNvPicPr>
          <p:nvPr/>
        </p:nvPicPr>
        <p:blipFill>
          <a:blip r:embed="rId1"/>
          <a:srcRect l="-488" r="413" b="3149"/>
          <a:stretch>
            <a:fillRect/>
          </a:stretch>
        </p:blipFill>
        <p:spPr>
          <a:xfrm>
            <a:off x="3429000" y="2908300"/>
            <a:ext cx="3369310" cy="1127125"/>
          </a:xfrm>
          <a:prstGeom prst="rect">
            <a:avLst/>
          </a:prstGeom>
          <a:solidFill>
            <a:schemeClr val="accent1">
              <a:lumMod val="20000"/>
              <a:lumOff val="80000"/>
            </a:schemeClr>
          </a:solidFill>
          <a:ln>
            <a:noFill/>
          </a:ln>
        </p:spPr>
      </p:pic>
      <p:sp>
        <p:nvSpPr>
          <p:cNvPr id="11" name="装饰  0"/>
          <p:cNvSpPr>
            <a:spLocks noGrp="1"/>
          </p:cNvSpPr>
          <p:nvPr/>
        </p:nvSpPr>
        <p:spPr>
          <a:xfrm>
            <a:off x="188216" y="630733"/>
            <a:ext cx="76200" cy="1770380"/>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15" name="文本占位符 4"/>
          <p:cNvSpPr>
            <a:spLocks noGrp="1"/>
          </p:cNvSpPr>
          <p:nvPr/>
        </p:nvSpPr>
        <p:spPr>
          <a:xfrm>
            <a:off x="508523" y="678824"/>
            <a:ext cx="2126493" cy="416560"/>
          </a:xfrm>
          <a:prstGeom prst="rect">
            <a:avLst/>
          </a:prstGeom>
          <a:noFill/>
        </p:spPr>
        <p:txBody>
          <a:bodyPr vert="horz" lIns="0" tIns="0" rIns="0" bIns="0" rtlCol="0" anchor="t">
            <a:no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1" dirty="0">
                <a:solidFill>
                  <a:schemeClr val="accent5">
                    <a:lumMod val="50000"/>
                  </a:schemeClr>
                </a:solidFill>
                <a:latin typeface="微软雅黑" panose="020B0503020204020204" pitchFamily="34" charset="-122"/>
                <a:ea typeface="微软雅黑" panose="020B0503020204020204" pitchFamily="34" charset="-122"/>
              </a:rPr>
              <a:t>一维信号与采样概念</a:t>
            </a:r>
            <a:endParaRPr lang="zh-CN" altLang="en-US" sz="1800" b="1"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18" name="文本占位符 5"/>
          <p:cNvSpPr>
            <a:spLocks noGrp="1"/>
          </p:cNvSpPr>
          <p:nvPr/>
        </p:nvSpPr>
        <p:spPr>
          <a:xfrm>
            <a:off x="524421" y="1151433"/>
            <a:ext cx="2110595" cy="1249680"/>
          </a:xfrm>
          <a:prstGeom prst="rect">
            <a:avLst/>
          </a:prstGeom>
          <a:noFill/>
        </p:spPr>
        <p:txBody>
          <a:bodyPr vert="horz" lIns="0" tIns="0" rIns="0" bIns="0" rtlCol="0" anchor="t">
            <a:normAutofit fontScale="95000"/>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500" b="1" dirty="0">
                <a:solidFill>
                  <a:schemeClr val="tx1"/>
                </a:solidFill>
                <a:latin typeface="微软雅黑" panose="020B0503020204020204" pitchFamily="34" charset="-122"/>
                <a:ea typeface="微软雅黑" panose="020B0503020204020204" pitchFamily="34" charset="-122"/>
              </a:rPr>
              <a:t>假设1D连续信号的表示信号值，其数值表示信号幅度。采样是从连续定义域中获取灰度值样本的操作</a:t>
            </a:r>
            <a:r>
              <a:rPr lang="zh-CN" altLang="en-US" sz="2000" b="1" dirty="0">
                <a:solidFill>
                  <a:schemeClr val="tx1"/>
                </a:solidFill>
                <a:latin typeface="微软雅黑" panose="020B0503020204020204" pitchFamily="34" charset="-122"/>
                <a:ea typeface="微软雅黑" panose="020B0503020204020204" pitchFamily="34" charset="-12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20" name="装饰  3"/>
          <p:cNvSpPr>
            <a:spLocks noGrp="1"/>
          </p:cNvSpPr>
          <p:nvPr/>
        </p:nvSpPr>
        <p:spPr>
          <a:xfrm>
            <a:off x="3634301" y="630733"/>
            <a:ext cx="76200" cy="1770380"/>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22" name="文本占位符 7"/>
          <p:cNvSpPr>
            <a:spLocks noGrp="1"/>
          </p:cNvSpPr>
          <p:nvPr/>
        </p:nvSpPr>
        <p:spPr>
          <a:xfrm>
            <a:off x="3904574" y="682104"/>
            <a:ext cx="3080385" cy="416560"/>
          </a:xfrm>
          <a:prstGeom prst="rect">
            <a:avLst/>
          </a:prstGeom>
          <a:noFill/>
        </p:spPr>
        <p:txBody>
          <a:bodyPr vert="horz" lIns="0" tIns="0" rIns="0" bIns="0" rtlCol="0" anchor="t">
            <a:no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1" dirty="0">
                <a:solidFill>
                  <a:schemeClr val="accent5">
                    <a:lumMod val="50000"/>
                  </a:schemeClr>
                </a:solidFill>
                <a:latin typeface="微软雅黑" panose="020B0503020204020204" pitchFamily="34" charset="-122"/>
                <a:ea typeface="微软雅黑" panose="020B0503020204020204" pitchFamily="34" charset="-122"/>
              </a:rPr>
              <a:t>二维信号采样与像素</a:t>
            </a:r>
            <a:endParaRPr lang="zh-CN" altLang="en-US" sz="1800" b="1"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23" name="文本占位符 8"/>
          <p:cNvSpPr>
            <a:spLocks noGrp="1"/>
          </p:cNvSpPr>
          <p:nvPr/>
        </p:nvSpPr>
        <p:spPr>
          <a:xfrm>
            <a:off x="4068722" y="1217214"/>
            <a:ext cx="1868108" cy="1249680"/>
          </a:xfrm>
          <a:prstGeom prst="rect">
            <a:avLst/>
          </a:prstGeom>
          <a:noFill/>
        </p:spPr>
        <p:txBody>
          <a:bodyPr vert="horz" lIns="0" tIns="0" rIns="0" bIns="0" rtlCol="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zh-CN" altLang="en-US" sz="1400" b="1" dirty="0">
                <a:solidFill>
                  <a:schemeClr val="tx1"/>
                </a:solidFill>
                <a:latin typeface="微软雅黑" panose="020B0503020204020204" pitchFamily="34" charset="-122"/>
                <a:ea typeface="微软雅黑" panose="020B0503020204020204" pitchFamily="34" charset="-122"/>
              </a:rPr>
              <a:t>二维信号采样，提取图像像素值于离散单元，即像素。</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pic>
        <p:nvPicPr>
          <p:cNvPr id="26" name="图片 25"/>
          <p:cNvPicPr>
            <a:picLocks noChangeAspect="1"/>
          </p:cNvPicPr>
          <p:nvPr/>
        </p:nvPicPr>
        <p:blipFill>
          <a:blip r:embed="rId2" cstate="print"/>
          <a:stretch>
            <a:fillRect/>
          </a:stretch>
        </p:blipFill>
        <p:spPr>
          <a:xfrm>
            <a:off x="187960" y="2516505"/>
            <a:ext cx="2901315" cy="1910080"/>
          </a:xfrm>
          <a:prstGeom prst="rect">
            <a:avLst/>
          </a:prstGeom>
        </p:spPr>
      </p:pic>
      <p:sp>
        <p:nvSpPr>
          <p:cNvPr id="28" name="文本框 2"/>
          <p:cNvSpPr txBox="1"/>
          <p:nvPr/>
        </p:nvSpPr>
        <p:spPr>
          <a:xfrm>
            <a:off x="-593571" y="4512767"/>
            <a:ext cx="4464801" cy="3746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266700">
              <a:lnSpc>
                <a:spcPct val="150000"/>
              </a:lnSpc>
              <a:spcBef>
                <a:spcPts val="700"/>
              </a:spcBef>
              <a:spcAft>
                <a:spcPct val="0"/>
              </a:spcAft>
            </a:pPr>
            <a:r>
              <a:rPr lang="en-US" altLang="zh-CN" sz="1400" dirty="0">
                <a:solidFill>
                  <a:srgbClr val="000000"/>
                </a:solidFill>
                <a:latin typeface="Times New Roman" panose="02020603050405020304"/>
                <a:ea typeface="宋体" panose="02010600030101010101" pitchFamily="2" charset="-122"/>
              </a:rPr>
              <a:t> </a:t>
            </a:r>
            <a:r>
              <a:rPr lang="en-US" altLang="zh-CN" sz="1200" dirty="0">
                <a:solidFill>
                  <a:srgbClr val="000000"/>
                </a:solidFill>
                <a:latin typeface="Times New Roman" panose="02020603050405020304"/>
                <a:ea typeface="宋体" panose="02010600030101010101" pitchFamily="2" charset="-122"/>
              </a:rPr>
              <a:t>1D</a:t>
            </a:r>
            <a:r>
              <a:rPr lang="zh-CN" altLang="en-US" sz="1200" dirty="0">
                <a:solidFill>
                  <a:srgbClr val="000000"/>
                </a:solidFill>
                <a:latin typeface="宋体" panose="02010600030101010101" pitchFamily="2" charset="-122"/>
                <a:ea typeface="宋体" panose="02010600030101010101" pitchFamily="2" charset="-122"/>
              </a:rPr>
              <a:t>连续信号的数字化采样过程</a:t>
            </a:r>
            <a:endParaRPr lang="zh-CN" altLang="en-US" sz="1400" dirty="0">
              <a:solidFill>
                <a:srgbClr val="000000"/>
              </a:solidFill>
              <a:latin typeface="宋体" panose="02010600030101010101" pitchFamily="2" charset="-122"/>
              <a:ea typeface="宋体" panose="02010600030101010101" pitchFamily="2" charset="-122"/>
            </a:endParaRPr>
          </a:p>
        </p:txBody>
      </p:sp>
      <p:sp>
        <p:nvSpPr>
          <p:cNvPr id="29" name="文本框 9"/>
          <p:cNvSpPr txBox="1"/>
          <p:nvPr/>
        </p:nvSpPr>
        <p:spPr>
          <a:xfrm>
            <a:off x="3759639" y="4284371"/>
            <a:ext cx="2486271" cy="60305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228600" algn="ctr" defTabSz="266700">
              <a:lnSpc>
                <a:spcPct val="150000"/>
              </a:lnSpc>
              <a:spcAft>
                <a:spcPct val="0"/>
              </a:spcAft>
            </a:pPr>
            <a:r>
              <a:rPr lang="zh-CN" altLang="en-US" sz="1200" dirty="0">
                <a:solidFill>
                  <a:srgbClr val="000000"/>
                </a:solidFill>
                <a:latin typeface="宋体" panose="02010600030101010101" pitchFamily="2" charset="-122"/>
                <a:ea typeface="宋体" panose="02010600030101010101" pitchFamily="2" charset="-122"/>
              </a:rPr>
              <a:t>连续场景到数字图像的采样和灰度等级量化过程示意图</a:t>
            </a:r>
            <a:endParaRPr lang="zh-CN" altLang="en-US" sz="1200" dirty="0">
              <a:solidFill>
                <a:srgbClr val="00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2"/>
          </p:nvPr>
        </p:nvSpPr>
        <p:spPr>
          <a:xfrm>
            <a:off x="4843463" y="4767264"/>
            <a:ext cx="1543050" cy="273844"/>
          </a:xfrm>
        </p:spPr>
        <p:txBody>
          <a:bodyPr/>
          <a:lstStyle/>
          <a:p>
            <a:fld id="{48F63A3B-78C7-47BE-AE5E-E10140E04643}" type="slidenum">
              <a:rPr lang="en-US" smtClean="0"/>
            </a:fld>
            <a:endParaRPr lang="en-US" dirty="0"/>
          </a:p>
        </p:txBody>
      </p:sp>
      <p:sp>
        <p:nvSpPr>
          <p:cNvPr id="16" name="文本框 15"/>
          <p:cNvSpPr txBox="1"/>
          <p:nvPr/>
        </p:nvSpPr>
        <p:spPr>
          <a:xfrm>
            <a:off x="5444766" y="189863"/>
            <a:ext cx="1179830"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采样量化</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10.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100.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10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0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03.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104.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105.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106.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107.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108.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109.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11.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110.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111.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112.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113.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114.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115.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116.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1_1"/>
  <p:tag name="KSO_WM_UNIT_TYPE" val="l_h_i"/>
</p:tagLst>
</file>

<file path=ppt/tags/tag117.xml><?xml version="1.0" encoding="utf-8"?>
<p:tagLst xmlns:p="http://schemas.openxmlformats.org/presentationml/2006/main">
  <p:tag name="KSO_WM_BEAUTIFY_FLAG" val="#fgm#"/>
  <p:tag name="KSO_WM_FIGMA_FLAG" val="#fgm#"/>
  <p:tag name="KSO_WM_UNIT_INDEX" val="1"/>
  <p:tag name="KSO_WM_UNIT_TYPE" val="a"/>
  <p:tag name="KSO_WM_LAYOUT_CHECK_HASH" val="d9e012b263547566c0442b1c037c7a2b2fa2c8da"/>
  <p:tag name="KSO_WM_NEWLAYOUT_GROUP_ID" val="layout_57"/>
  <p:tag name="KSO_WM_NEWLAYOUT_ID" val="slide_729c42b1199d7149"/>
</p:tagLst>
</file>

<file path=ppt/tags/tag118.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19.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2.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120.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21.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122.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123.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24.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25.xml><?xml version="1.0" encoding="utf-8"?>
<p:tagLst xmlns:p="http://schemas.openxmlformats.org/presentationml/2006/main">
  <p:tag name="KSO_WM_DIAGRAM_VIRTUALLY_FRAME" val="{&quot;height&quot;:240.7412598425197,&quot;left&quot;:-17.57299212598425,&quot;top&quot;:101.24362204724409,&quot;width&quot;:569.4125984251968}"/>
</p:tagLst>
</file>

<file path=ppt/tags/tag126.xml><?xml version="1.0" encoding="utf-8"?>
<p:tagLst xmlns:p="http://schemas.openxmlformats.org/presentationml/2006/main">
  <p:tag name="KSO_WM_DIAGRAM_VIRTUALLY_FRAME" val="{&quot;height&quot;:240.7412598425197,&quot;left&quot;:-17.57299212598425,&quot;top&quot;:101.24362204724409,&quot;width&quot;:569.4125984251968}"/>
</p:tagLst>
</file>

<file path=ppt/tags/tag127.xml><?xml version="1.0" encoding="utf-8"?>
<p:tagLst xmlns:p="http://schemas.openxmlformats.org/presentationml/2006/main">
  <p:tag name="KSO_WM_DIAGRAM_VIRTUALLY_FRAME" val="{&quot;height&quot;:240.7412598425197,&quot;left&quot;:-17.57299212598425,&quot;top&quot;:101.24362204724409,&quot;width&quot;:569.4125984251968}"/>
</p:tagLst>
</file>

<file path=ppt/tags/tag128.xml><?xml version="1.0" encoding="utf-8"?>
<p:tagLst xmlns:p="http://schemas.openxmlformats.org/presentationml/2006/main">
  <p:tag name="KSO_WM_DIAGRAM_VIRTUALLY_FRAME" val="{&quot;height&quot;:240.7412598425197,&quot;left&quot;:-17.57299212598425,&quot;top&quot;:101.24362204724409,&quot;width&quot;:569.4125984251968}"/>
</p:tagLst>
</file>

<file path=ppt/tags/tag129.xml><?xml version="1.0" encoding="utf-8"?>
<p:tagLst xmlns:p="http://schemas.openxmlformats.org/presentationml/2006/main">
  <p:tag name="KSO_WM_DIAGRAM_VIRTUALLY_FRAME" val="{&quot;height&quot;:240.7412598425197,&quot;left&quot;:-17.57299212598425,&quot;top&quot;:101.24362204724409,&quot;width&quot;:569.4125984251968}"/>
</p:tagLst>
</file>

<file path=ppt/tags/tag13.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130.xml><?xml version="1.0" encoding="utf-8"?>
<p:tagLst xmlns:p="http://schemas.openxmlformats.org/presentationml/2006/main">
  <p:tag name="KSO_WM_DIAGRAM_VIRTUALLY_FRAME" val="{&quot;height&quot;:240.7412598425197,&quot;left&quot;:-17.57299212598425,&quot;top&quot;:101.24362204724409,&quot;width&quot;:569.4125984251968}"/>
</p:tagLst>
</file>

<file path=ppt/tags/tag131.xml><?xml version="1.0" encoding="utf-8"?>
<p:tagLst xmlns:p="http://schemas.openxmlformats.org/presentationml/2006/main">
  <p:tag name="KSO_WM_DIAGRAM_VIRTUALLY_FRAME" val="{&quot;height&quot;:240.7412598425197,&quot;left&quot;:-17.57299212598425,&quot;top&quot;:101.24362204724409,&quot;width&quot;:569.4125984251968}"/>
</p:tagLst>
</file>

<file path=ppt/tags/tag132.xml><?xml version="1.0" encoding="utf-8"?>
<p:tagLst xmlns:p="http://schemas.openxmlformats.org/presentationml/2006/main">
  <p:tag name="KSO_WM_DIAGRAM_VIRTUALLY_FRAME" val="{&quot;height&quot;:240.7412598425197,&quot;left&quot;:-17.57299212598425,&quot;top&quot;:101.24362204724409,&quot;width&quot;:569.4125984251968}"/>
</p:tagLst>
</file>

<file path=ppt/tags/tag133.xml><?xml version="1.0" encoding="utf-8"?>
<p:tagLst xmlns:p="http://schemas.openxmlformats.org/presentationml/2006/main">
  <p:tag name="KSO_WM_DIAGRAM_VIRTUALLY_FRAME" val="{&quot;height&quot;:240.7412598425197,&quot;left&quot;:-17.57299212598425,&quot;top&quot;:101.24362204724409,&quot;width&quot;:569.4125984251968}"/>
</p:tagLst>
</file>

<file path=ppt/tags/tag134.xml><?xml version="1.0" encoding="utf-8"?>
<p:tagLst xmlns:p="http://schemas.openxmlformats.org/presentationml/2006/main">
  <p:tag name="KSO_WM_DIAGRAM_VIRTUALLY_FRAME" val="{&quot;height&quot;:240.7412598425197,&quot;left&quot;:-17.57299212598425,&quot;top&quot;:101.24362204724409,&quot;width&quot;:569.4125984251968}"/>
</p:tagLst>
</file>

<file path=ppt/tags/tag135.xml><?xml version="1.0" encoding="utf-8"?>
<p:tagLst xmlns:p="http://schemas.openxmlformats.org/presentationml/2006/main">
  <p:tag name="KSO_WM_DIAGRAM_VIRTUALLY_FRAME" val="{&quot;height&quot;:240.7412598425197,&quot;left&quot;:-17.57299212598425,&quot;top&quot;:101.24362204724409,&quot;width&quot;:569.4125984251968}"/>
</p:tagLst>
</file>

<file path=ppt/tags/tag136.xml><?xml version="1.0" encoding="utf-8"?>
<p:tagLst xmlns:p="http://schemas.openxmlformats.org/presentationml/2006/main">
  <p:tag name="KSO_WM_DIAGRAM_VIRTUALLY_FRAME" val="{&quot;height&quot;:240.7412598425197,&quot;left&quot;:-17.57299212598425,&quot;top&quot;:101.24362204724409,&quot;width&quot;:569.4125984251968}"/>
</p:tagLst>
</file>

<file path=ppt/tags/tag137.xml><?xml version="1.0" encoding="utf-8"?>
<p:tagLst xmlns:p="http://schemas.openxmlformats.org/presentationml/2006/main">
  <p:tag name="KSO_WM_DIAGRAM_VIRTUALLY_FRAME" val="{&quot;height&quot;:240.7412598425197,&quot;left&quot;:-17.57299212598425,&quot;top&quot;:101.24362204724409,&quot;width&quot;:569.4125984251968}"/>
</p:tagLst>
</file>

<file path=ppt/tags/tag138.xml><?xml version="1.0" encoding="utf-8"?>
<p:tagLst xmlns:p="http://schemas.openxmlformats.org/presentationml/2006/main">
  <p:tag name="KSO_WM_DIAGRAM_VIRTUALLY_FRAME" val="{&quot;height&quot;:240.7412598425197,&quot;left&quot;:-17.57299212598425,&quot;top&quot;:101.24362204724409,&quot;width&quot;:569.4125984251968}"/>
</p:tagLst>
</file>

<file path=ppt/tags/tag139.xml><?xml version="1.0" encoding="utf-8"?>
<p:tagLst xmlns:p="http://schemas.openxmlformats.org/presentationml/2006/main">
  <p:tag name="KSO_WM_DIAGRAM_VIRTUALLY_FRAME" val="{&quot;height&quot;:240.7412598425197,&quot;left&quot;:-17.57299212598425,&quot;top&quot;:101.24362204724409,&quot;width&quot;:569.4125984251968}"/>
</p:tagLst>
</file>

<file path=ppt/tags/tag14.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140.xml><?xml version="1.0" encoding="utf-8"?>
<p:tagLst xmlns:p="http://schemas.openxmlformats.org/presentationml/2006/main">
  <p:tag name="KSO_WM_DIAGRAM_VIRTUALLY_FRAME" val="{&quot;height&quot;:240.7412598425197,&quot;left&quot;:-17.57299212598425,&quot;top&quot;:101.24362204724409,&quot;width&quot;:569.4125984251968}"/>
</p:tagLst>
</file>

<file path=ppt/tags/tag141.xml><?xml version="1.0" encoding="utf-8"?>
<p:tagLst xmlns:p="http://schemas.openxmlformats.org/presentationml/2006/main">
  <p:tag name="KSO_WM_BEAUTIFY_FLAG" val="#wm#"/>
  <p:tag name="KSO_WM_FIGMA_FLAG" val="#fgm#"/>
  <p:tag name="KSO_WM_UNIT_INDEX" val="1"/>
  <p:tag name="KSO_WM_UNIT_TEXT_TYPE" val="1"/>
  <p:tag name="KSO_WM_UNIT_TYPE" val="a"/>
  <p:tag name="KSO_WM_LAYOUT_CHECK_HASH" val="2c4331b4bac83d72409c556d53d6712f13322c60"/>
  <p:tag name="KSO_WM_NEWLAYOUT_ID" val="slide_7d1b418b74e2b859"/>
  <p:tag name="KSO_WM_UNIT_ID" val="_1*a*1"/>
  <p:tag name="KSO_WM_TAG_VERSION" val="3.0"/>
  <p:tag name="KSO_WM_UNIT_LAYERLEVEL" val="1"/>
  <p:tag name="KSO_WM_TEMPLATE_INDEX" val="696956"/>
  <p:tag name="KSO_WM_TEMPLATE_CATEGORY" val="custom"/>
</p:tagLst>
</file>

<file path=ppt/tags/tag142.xml><?xml version="1.0" encoding="utf-8"?>
<p:tagLst xmlns:p="http://schemas.openxmlformats.org/presentationml/2006/main">
  <p:tag name="KSO_WM_BEAUTIFY_FLAG" val="#wm#"/>
  <p:tag name="KSO_WM_FIGMA_FLAG" val="#fgm#"/>
  <p:tag name="KSO_WM_UNIT_INDEX" val="2"/>
  <p:tag name="KSO_WM_UNIT_SUBTYPE" val="b"/>
  <p:tag name="KSO_WM_UNIT_TEXT_TYPE" val="1"/>
  <p:tag name="KSO_WM_UNIT_TYPE" val="f"/>
  <p:tag name="KSO_WM_UNIT_ID" val="_1*f*2"/>
  <p:tag name="KSO_WM_TAG_VERSION" val="3.0"/>
  <p:tag name="KSO_WM_UNIT_LAYERLEVEL" val="1"/>
  <p:tag name="KSO_WM_TEMPLATE_INDEX" val="696956"/>
  <p:tag name="KSO_WM_TEMPLATE_CATEGORY" val="custom"/>
</p:tagLst>
</file>

<file path=ppt/tags/tag143.xml><?xml version="1.0" encoding="utf-8"?>
<p:tagLst xmlns:p="http://schemas.openxmlformats.org/presentationml/2006/main">
  <p:tag name="KSO_WM_BEAUTIFY_FLAG" val="#wm#"/>
  <p:tag name="KSO_WM_FIGMA_FLAG" val="#fgm#"/>
  <p:tag name="KSO_WM_UNIT_INDEX" val="2"/>
  <p:tag name="KSO_WM_UNIT_SUBTYPE" val="b"/>
  <p:tag name="KSO_WM_UNIT_TEXT_TYPE" val="1"/>
  <p:tag name="KSO_WM_UNIT_TYPE" val="f"/>
  <p:tag name="KSO_WM_UNIT_ID" val="_1*f*2"/>
  <p:tag name="KSO_WM_TAG_VERSION" val="3.0"/>
  <p:tag name="KSO_WM_UNIT_LAYERLEVEL" val="1"/>
  <p:tag name="KSO_WM_TEMPLATE_INDEX" val="696956"/>
  <p:tag name="KSO_WM_TEMPLATE_CATEGORY" val="custom"/>
</p:tagLst>
</file>

<file path=ppt/tags/tag144.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612acce709c55489"/>
</p:tagLst>
</file>

<file path=ppt/tags/tag145.xml><?xml version="1.0" encoding="utf-8"?>
<p:tagLst xmlns:p="http://schemas.openxmlformats.org/presentationml/2006/main">
  <p:tag name="KSO_WM_BEAUTIFY_FLAG" val="#fgm#"/>
  <p:tag name="KSO_WM_FIGMA_FLAG" val="#fgm#"/>
  <p:tag name="KSO_WM_UNIT_INDEX" val="1"/>
  <p:tag name="KSO_WM_UNIT_TYPE" val="a"/>
  <p:tag name="KSO_WM_LAYOUT_CHECK_HASH" val="068ae0559acc4497598d8b3bf8ebee8e5ee0dbb5"/>
  <p:tag name="KSO_WM_NEWLAYOUT_GROUP_ID" val="layout_54"/>
  <p:tag name="KSO_WM_NEWLAYOUT_ID" val="slide_770290a8f5ed15b0"/>
  <p:tag name="KSO_WM_UNIT_PRESET_TEXT" val="单击此处添加标题"/>
</p:tagLst>
</file>

<file path=ppt/tags/tag146.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770290a8f5ed15b0"/>
</p:tagLst>
</file>

<file path=ppt/tags/tag147.xml><?xml version="1.0" encoding="utf-8"?>
<p:tagLst xmlns:p="http://schemas.openxmlformats.org/presentationml/2006/main">
  <p:tag name="KSO_WM_BEAUTIFY_FLAG" val="#fgm#"/>
  <p:tag name="KSO_WM_FIGMA_FLAG" val="#fgm#"/>
  <p:tag name="KSO_WM_UNIT_INDEX" val="1"/>
  <p:tag name="KSO_WM_UNIT_TYPE" val="a"/>
  <p:tag name="KSO_WM_LAYOUT_CHECK_HASH" val="068ae0559acc4497598d8b3bf8ebee8e5ee0dbb5"/>
  <p:tag name="KSO_WM_NEWLAYOUT_GROUP_ID" val="layout_54"/>
  <p:tag name="KSO_WM_NEWLAYOUT_ID" val="slide_770290a8f5ed15b0"/>
  <p:tag name="KSO_WM_UNIT_PRESET_TEXT" val="单击此处添加标题"/>
</p:tagLst>
</file>

<file path=ppt/tags/tag148.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770290a8f5ed15b0"/>
</p:tagLst>
</file>

<file path=ppt/tags/tag149.xml><?xml version="1.0" encoding="utf-8"?>
<p:tagLst xmlns:p="http://schemas.openxmlformats.org/presentationml/2006/main">
  <p:tag name="KSO_WM_BEAUTIFY_FLAG" val="#fgm#"/>
  <p:tag name="KSO_WM_FIGMA_FLAG" val="#fgm#"/>
  <p:tag name="KSO_WM_UNIT_INDEX" val="1"/>
  <p:tag name="KSO_WM_UNIT_TYPE" val="a"/>
  <p:tag name="KSO_WM_LAYOUT_CHECK_HASH" val="068ae0559acc4497598d8b3bf8ebee8e5ee0dbb5"/>
  <p:tag name="KSO_WM_NEWLAYOUT_GROUP_ID" val="layout_54"/>
  <p:tag name="KSO_WM_NEWLAYOUT_ID" val="slide_770290a8f5ed15b0"/>
  <p:tag name="KSO_WM_UNIT_PRESET_TEXT" val="单击此处添加标题"/>
</p:tagLst>
</file>

<file path=ppt/tags/tag15.xml><?xml version="1.0" encoding="utf-8"?>
<p:tagLst xmlns:p="http://schemas.openxmlformats.org/presentationml/2006/main">
  <p:tag name="KSO_WM_BEAUTIFY_FLAG" val="#fgm#"/>
  <p:tag name="KSO_WM_FIGMA_FLAG" val="#fgm#"/>
  <p:tag name="KSO_WM_UNIT_INDEX" val="1"/>
  <p:tag name="KSO_WM_UNIT_TYPE" val="a"/>
  <p:tag name="KSO_WM_LAYOUT_CHECK_HASH" val="068ae0559acc4497598d8b3bf8ebee8e5ee0dbb5"/>
  <p:tag name="KSO_WM_NEWLAYOUT_GROUP_ID" val="layout_54"/>
  <p:tag name="KSO_WM_NEWLAYOUT_ID" val="slide_770290a8f5ed15b0"/>
</p:tagLst>
</file>

<file path=ppt/tags/tag150.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770290a8f5ed15b0"/>
</p:tagLst>
</file>

<file path=ppt/tags/tag151.xml><?xml version="1.0" encoding="utf-8"?>
<p:tagLst xmlns:p="http://schemas.openxmlformats.org/presentationml/2006/main">
  <p:tag name="KSO_WM_BEAUTIFY_FLAG" val="#fgm#"/>
  <p:tag name="KSO_WM_FIGMA_FLAG" val="#fgm#"/>
  <p:tag name="KSO_WM_UNIT_INDEX" val="1"/>
  <p:tag name="KSO_WM_UNIT_TYPE" val="a"/>
  <p:tag name="KSO_WM_LAYOUT_CHECK_HASH" val="068ae0559acc4497598d8b3bf8ebee8e5ee0dbb5"/>
  <p:tag name="KSO_WM_NEWLAYOUT_GROUP_ID" val="layout_54"/>
  <p:tag name="KSO_WM_NEWLAYOUT_ID" val="slide_770290a8f5ed15b0"/>
  <p:tag name="KSO_WM_UNIT_PRESET_TEXT" val="单击此处添加标题"/>
</p:tagLst>
</file>

<file path=ppt/tags/tag152.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770290a8f5ed15b0"/>
</p:tagLst>
</file>

<file path=ppt/tags/tag153.xml><?xml version="1.0" encoding="utf-8"?>
<p:tagLst xmlns:p="http://schemas.openxmlformats.org/presentationml/2006/main">
  <p:tag name="KSO_WM_BEAUTIFY_FLAG" val="#wm#"/>
  <p:tag name="KSO_WM_FIGMA_FLAG" val="#fgm#"/>
  <p:tag name="KSO_WM_UNIT_INDEX" val="2"/>
  <p:tag name="KSO_WM_UNIT_SUBTYPE" val="b"/>
  <p:tag name="KSO_WM_UNIT_TEXT_TYPE" val="1"/>
  <p:tag name="KSO_WM_UNIT_TYPE" val="f"/>
  <p:tag name="KSO_WM_UNIT_ID" val="_1*f*2"/>
  <p:tag name="KSO_WM_TAG_VERSION" val="3.0"/>
  <p:tag name="KSO_WM_UNIT_LAYERLEVEL" val="1"/>
  <p:tag name="KSO_WM_TEMPLATE_INDEX" val="696956"/>
  <p:tag name="KSO_WM_TEMPLATE_CATEGORY" val="custom"/>
</p:tagLst>
</file>

<file path=ppt/tags/tag154.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612acce709c55489"/>
</p:tagLst>
</file>

<file path=ppt/tags/tag155.xml><?xml version="1.0" encoding="utf-8"?>
<p:tagLst xmlns:p="http://schemas.openxmlformats.org/presentationml/2006/main">
  <p:tag name="KSO_WM_BEAUTIFY_FLAG" val="#fgm#"/>
  <p:tag name="KSO_WM_FIGMA_FLAG" val="#fgm#"/>
  <p:tag name="KSO_WM_UNIT_INDEX" val="1"/>
  <p:tag name="KSO_WM_UNIT_TYPE" val="a"/>
  <p:tag name="KSO_WM_LAYOUT_CHECK_HASH" val="50d4c3dd4bbec090d7932f4bf2aa1ad7d1889309"/>
  <p:tag name="KSO_WM_NEWLAYOUT_GROUP_ID" val="layout_38"/>
  <p:tag name="KSO_WM_NEWLAYOUT_ID" val="slide_e5495f9f7397f356"/>
  <p:tag name="KSO_WM_UNIT_PRESET_TEXT" val="单击此处添加标题"/>
</p:tagLst>
</file>

<file path=ppt/tags/tag156.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e5495f9f7397f356"/>
</p:tagLst>
</file>

<file path=ppt/tags/tag157.xml><?xml version="1.0" encoding="utf-8"?>
<p:tagLst xmlns:p="http://schemas.openxmlformats.org/presentationml/2006/main">
  <p:tag name="KSO_WM_BEAUTIFY_FLAG" val="#fgm#"/>
  <p:tag name="KSO_WM_FIGMA_FLAG" val="#fgm#"/>
  <p:tag name="KSO_WM_UNIT_INDEX" val="1"/>
  <p:tag name="KSO_WM_UNIT_TYPE" val="a"/>
  <p:tag name="KSO_WM_LAYOUT_CHECK_HASH" val="50d4c3dd4bbec090d7932f4bf2aa1ad7d1889309"/>
  <p:tag name="KSO_WM_NEWLAYOUT_GROUP_ID" val="layout_38"/>
  <p:tag name="KSO_WM_NEWLAYOUT_ID" val="slide_e5495f9f7397f356"/>
  <p:tag name="KSO_WM_UNIT_PRESET_TEXT" val="单击此处添加标题"/>
</p:tagLst>
</file>

<file path=ppt/tags/tag158.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e5495f9f7397f356"/>
</p:tagLst>
</file>

<file path=ppt/tags/tag159.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16.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2"/>
  <p:tag name="KSO_WM_UNIT_TYPE" val="l_h_i"/>
</p:tagLst>
</file>

<file path=ppt/tags/tag160.xml><?xml version="1.0" encoding="utf-8"?>
<p:tagLst xmlns:p="http://schemas.openxmlformats.org/presentationml/2006/main">
  <p:tag name="KSO_WM_BEAUTIFY_FLAG" val="#fgm#"/>
  <p:tag name="KSO_WM_FIGMA_FLAG" val="#fgm#"/>
  <p:tag name="KSO_WM_UNIT_INDEX" val="1"/>
  <p:tag name="KSO_WM_UNIT_TYPE" val="a"/>
  <p:tag name="KSO_WM_LAYOUT_CHECK_HASH" val="cd21ef0724ce5f95e2041692a9992cae785beef6"/>
  <p:tag name="KSO_WM_NEWLAYOUT_GROUP_ID" val="layout_10004"/>
  <p:tag name="KSO_WM_NEWLAYOUT_ID" val="slide_aec818c1bcb6d7c7"/>
  <p:tag name="KSO_WM_UNIT_PRESET_TEXT" val="单击此处添加标题"/>
</p:tagLst>
</file>

<file path=ppt/tags/tag16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6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正文"/>
</p:tagLst>
</file>

<file path=ppt/tags/tag163.xml><?xml version="1.0" encoding="utf-8"?>
<p:tagLst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0"/>
  <p:tag name="KSO_WM_TEMPLATE_SLIDE_ID" val="slide_aec818c1bcb6d7c7"/>
</p:tagLst>
</file>

<file path=ppt/tags/tag164.xml><?xml version="1.0" encoding="utf-8"?>
<p:tagLst xmlns:p="http://schemas.openxmlformats.org/presentationml/2006/main">
  <p:tag name="KSO_WM_BEAUTIFY_FLAG" val="#fgm#"/>
  <p:tag name="KSO_WM_FIGMA_FLAG" val="#fgm#"/>
  <p:tag name="KSO_WM_UNIT_INDEX" val="1"/>
  <p:tag name="KSO_WM_UNIT_TYPE" val="a"/>
  <p:tag name="KSO_WM_LAYOUT_CHECK_HASH" val="cd21ef0724ce5f95e2041692a9992cae785beef6"/>
  <p:tag name="KSO_WM_NEWLAYOUT_GROUP_ID" val="layout_10004"/>
  <p:tag name="KSO_WM_NEWLAYOUT_ID" val="slide_aec818c1bcb6d7c7"/>
  <p:tag name="KSO_WM_UNIT_PRESET_TEXT" val="单击此处添加标题"/>
</p:tagLst>
</file>

<file path=ppt/tags/tag165.xml><?xml version="1.0" encoding="utf-8"?>
<p:tagLst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0"/>
  <p:tag name="KSO_WM_TEMPLATE_SLIDE_ID" val="slide_aec818c1bcb6d7c7"/>
</p:tagLst>
</file>

<file path=ppt/tags/tag166.xml><?xml version="1.0" encoding="utf-8"?>
<p:tagLst xmlns:p="http://schemas.openxmlformats.org/presentationml/2006/main">
  <p:tag name="KSO_WM_BEAUTIFY_FLAG" val="#fgm#"/>
  <p:tag name="KSO_WM_FIGMA_FLAG" val="#fgm#"/>
  <p:tag name="KSO_WM_UNIT_INDEX" val="1"/>
  <p:tag name="KSO_WM_UNIT_TYPE" val="a"/>
  <p:tag name="KSO_WM_LAYOUT_CHECK_HASH" val="cd21ef0724ce5f95e2041692a9992cae785beef6"/>
  <p:tag name="KSO_WM_NEWLAYOUT_GROUP_ID" val="layout_10004"/>
  <p:tag name="KSO_WM_NEWLAYOUT_ID" val="slide_aec818c1bcb6d7c7"/>
  <p:tag name="KSO_WM_UNIT_PRESET_TEXT" val="单击此处添加标题"/>
</p:tagLst>
</file>

<file path=ppt/tags/tag167.xml><?xml version="1.0" encoding="utf-8"?>
<p:tagLst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0"/>
  <p:tag name="KSO_WM_TEMPLATE_SLIDE_ID" val="slide_aec818c1bcb6d7c7"/>
</p:tagLst>
</file>

<file path=ppt/tags/tag168.xml><?xml version="1.0" encoding="utf-8"?>
<p:tagLst xmlns:p="http://schemas.openxmlformats.org/presentationml/2006/main">
  <p:tag name="KSO_WM_BEAUTIFY_FLAG" val="#fgm#"/>
  <p:tag name="KSO_WM_FIGMA_FLAG" val="#fgm#"/>
  <p:tag name="KSO_WM_UNIT_INDEX" val="1"/>
  <p:tag name="KSO_WM_UNIT_TYPE" val="a"/>
  <p:tag name="KSO_WM_LAYOUT_CHECK_HASH" val="385cc3ade37b3f26a190d9646229ce60ee3ff6ac"/>
  <p:tag name="KSO_WM_NEWLAYOUT_GROUP_ID" val="layout_59"/>
  <p:tag name="KSO_WM_NEWLAYOUT_ID" val="slide_c59fbf18d7813b6a"/>
  <p:tag name="KSO_WM_UNIT_PRESET_TEXT" val="单击此处添加标题"/>
</p:tagLst>
</file>

<file path=ppt/tags/tag169.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17.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17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7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正文"/>
</p:tagLst>
</file>

<file path=ppt/tags/tag172.xml><?xml version="1.0" encoding="utf-8"?>
<p:tagLst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0"/>
  <p:tag name="KSO_WM_TEMPLATE_SLIDE_ID" val="slide_c59fbf18d7813b6a"/>
</p:tagLst>
</file>

<file path=ppt/tags/tag173.xml><?xml version="1.0" encoding="utf-8"?>
<p:tagLst xmlns:p="http://schemas.openxmlformats.org/presentationml/2006/main">
  <p:tag name="KSO_WM_BEAUTIFY_FLAG" val="#fgm#"/>
  <p:tag name="KSO_WM_FIGMA_FLAG" val="#fgm#"/>
  <p:tag name="KSO_WM_UNIT_INDEX" val="1"/>
  <p:tag name="KSO_WM_UNIT_TYPE" val="a"/>
  <p:tag name="KSO_WM_LAYOUT_CHECK_HASH" val="385cc3ade37b3f26a190d9646229ce60ee3ff6ac"/>
  <p:tag name="KSO_WM_NEWLAYOUT_GROUP_ID" val="layout_59"/>
  <p:tag name="KSO_WM_NEWLAYOUT_ID" val="slide_c59fbf18d7813b6a"/>
  <p:tag name="KSO_WM_UNIT_PRESET_TEXT" val="单击此处添加标题"/>
</p:tagLst>
</file>

<file path=ppt/tags/tag174.xml><?xml version="1.0" encoding="utf-8"?>
<p:tagLst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0"/>
  <p:tag name="KSO_WM_TEMPLATE_SLIDE_ID" val="slide_c59fbf18d7813b6a"/>
</p:tagLst>
</file>

<file path=ppt/tags/tag175.xml><?xml version="1.0" encoding="utf-8"?>
<p:tagLst xmlns:p="http://schemas.openxmlformats.org/presentationml/2006/main">
  <p:tag name="KSO_WM_BEAUTIFY_FLAG" val="#fgm#"/>
  <p:tag name="KSO_WM_FIGMA_FLAG" val="#fgm#"/>
  <p:tag name="KSO_WM_UNIT_INDEX" val="1"/>
  <p:tag name="KSO_WM_UNIT_TYPE" val="a"/>
  <p:tag name="KSO_WM_LAYOUT_CHECK_HASH" val="385cc3ade37b3f26a190d9646229ce60ee3ff6ac"/>
  <p:tag name="KSO_WM_NEWLAYOUT_GROUP_ID" val="layout_59"/>
  <p:tag name="KSO_WM_NEWLAYOUT_ID" val="slide_c59fbf18d7813b6a"/>
  <p:tag name="KSO_WM_UNIT_PRESET_TEXT" val="单击此处添加标题"/>
</p:tagLst>
</file>

<file path=ppt/tags/tag176.xml><?xml version="1.0" encoding="utf-8"?>
<p:tagLst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0"/>
  <p:tag name="KSO_WM_TEMPLATE_SLIDE_ID" val="slide_c59fbf18d7813b6a"/>
</p:tagLst>
</file>

<file path=ppt/tags/tag177.xml><?xml version="1.0" encoding="utf-8"?>
<p:tagLst xmlns:p="http://schemas.openxmlformats.org/presentationml/2006/main">
  <p:tag name="KSO_WM_BEAUTIFY_FLAG" val="#fgm#"/>
  <p:tag name="KSO_WM_FIGMA_FLAG" val="#fgm#"/>
  <p:tag name="KSO_WM_UNIT_INDEX" val="1"/>
  <p:tag name="KSO_WM_UNIT_TYPE" val="a"/>
  <p:tag name="KSO_WM_LAYOUT_CHECK_HASH" val="385cc3ade37b3f26a190d9646229ce60ee3ff6ac"/>
  <p:tag name="KSO_WM_NEWLAYOUT_GROUP_ID" val="layout_59"/>
  <p:tag name="KSO_WM_NEWLAYOUT_ID" val="slide_c59fbf18d7813b6a"/>
  <p:tag name="KSO_WM_UNIT_PRESET_TEXT" val="单击此处添加标题"/>
</p:tagLst>
</file>

<file path=ppt/tags/tag178.xml><?xml version="1.0" encoding="utf-8"?>
<p:tagLst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0"/>
  <p:tag name="KSO_WM_TEMPLATE_SLIDE_ID" val="slide_c59fbf18d7813b6a"/>
</p:tagLst>
</file>

<file path=ppt/tags/tag179.xml><?xml version="1.0" encoding="utf-8"?>
<p:tagLst xmlns:p="http://schemas.openxmlformats.org/presentationml/2006/main">
  <p:tag name="KSO_WM_BEAUTIFY_FLAG" val="#fgm#"/>
  <p:tag name="KSO_WM_FIGMA_FLAG" val="#fgm#"/>
  <p:tag name="KSO_WM_UNIT_INDEX" val="1"/>
  <p:tag name="KSO_WM_UNIT_TYPE" val="a"/>
  <p:tag name="KSO_WM_LAYOUT_CHECK_HASH" val="385cc3ade37b3f26a190d9646229ce60ee3ff6ac"/>
  <p:tag name="KSO_WM_NEWLAYOUT_GROUP_ID" val="layout_59"/>
  <p:tag name="KSO_WM_NEWLAYOUT_ID" val="slide_c59fbf18d7813b6a"/>
  <p:tag name="KSO_WM_UNIT_PRESET_TEXT" val="单击此处添加标题"/>
</p:tagLst>
</file>

<file path=ppt/tags/tag18.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80.xml><?xml version="1.0" encoding="utf-8"?>
<p:tagLst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0"/>
  <p:tag name="KSO_WM_TEMPLATE_SLIDE_ID" val="slide_c59fbf18d7813b6a"/>
</p:tagLst>
</file>

<file path=ppt/tags/tag181.xml><?xml version="1.0" encoding="utf-8"?>
<p:tagLst xmlns:p="http://schemas.openxmlformats.org/presentationml/2006/main">
  <p:tag name="KSO_WM_BEAUTIFY_FLAG" val="#fgm#"/>
  <p:tag name="KSO_WM_FIGMA_FLAG" val="#fgm#"/>
  <p:tag name="KSO_WM_UNIT_INDEX" val="1"/>
  <p:tag name="KSO_WM_UNIT_TYPE" val="a"/>
  <p:tag name="KSO_WM_LAYOUT_CHECK_HASH" val="d9e012b263547566c0442b1c037c7a2b2fa2c8da"/>
  <p:tag name="KSO_WM_NEWLAYOUT_GROUP_ID" val="layout_57"/>
  <p:tag name="KSO_WM_NEWLAYOUT_ID" val="slide_729c42b1199d7149"/>
  <p:tag name="KSO_WM_UNIT_PRESET_TEXT" val="单击此处添加标题"/>
</p:tagLst>
</file>

<file path=ppt/tags/tag182.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729c42b1199d7149"/>
</p:tagLst>
</file>

<file path=ppt/tags/tag183.xml><?xml version="1.0" encoding="utf-8"?>
<p:tagLst xmlns:p="http://schemas.openxmlformats.org/presentationml/2006/main">
  <p:tag name="KSO_WM_BEAUTIFY_FLAG" val="#fgm#"/>
  <p:tag name="KSO_WM_FIGMA_FLAG" val="#fgm#"/>
  <p:tag name="KSO_WM_UNIT_INDEX" val="1"/>
  <p:tag name="KSO_WM_UNIT_TYPE" val="a"/>
  <p:tag name="KSO_WM_LAYOUT_CHECK_HASH" val="d9e012b263547566c0442b1c037c7a2b2fa2c8da"/>
  <p:tag name="KSO_WM_NEWLAYOUT_GROUP_ID" val="layout_57"/>
  <p:tag name="KSO_WM_NEWLAYOUT_ID" val="slide_729c42b1199d7149"/>
  <p:tag name="KSO_WM_UNIT_PRESET_TEXT" val="单击此处添加标题"/>
</p:tagLst>
</file>

<file path=ppt/tags/tag184.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729c42b1199d7149"/>
</p:tagLst>
</file>

<file path=ppt/tags/tag185.xml><?xml version="1.0" encoding="utf-8"?>
<p:tagLst xmlns:p="http://schemas.openxmlformats.org/presentationml/2006/main">
  <p:tag name="KSO_WM_BEAUTIFY_FLAG" val="#fgm#"/>
  <p:tag name="KSO_WM_FIGMA_FLAG" val="#fgm#"/>
  <p:tag name="KSO_WM_UNIT_INDEX" val="1"/>
  <p:tag name="KSO_WM_UNIT_TYPE" val="a"/>
  <p:tag name="KSO_WM_LAYOUT_CHECK_HASH" val="d9e012b263547566c0442b1c037c7a2b2fa2c8da"/>
  <p:tag name="KSO_WM_NEWLAYOUT_GROUP_ID" val="layout_57"/>
  <p:tag name="KSO_WM_NEWLAYOUT_ID" val="slide_729c42b1199d7149"/>
  <p:tag name="KSO_WM_UNIT_PRESET_TEXT" val="单击此处添加标题"/>
</p:tagLst>
</file>

<file path=ppt/tags/tag186.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729c42b1199d7149"/>
</p:tagLst>
</file>

<file path=ppt/tags/tag187.xml><?xml version="1.0" encoding="utf-8"?>
<p:tagLst xmlns:p="http://schemas.openxmlformats.org/presentationml/2006/main">
  <p:tag name="KSO_WM_BEAUTIFY_FLAG" val="#fgm#"/>
  <p:tag name="KSO_WM_FIGMA_FLAG" val="#fgm#"/>
  <p:tag name="KSO_WM_UNIT_INDEX" val="1"/>
  <p:tag name="KSO_WM_UNIT_TYPE" val="a"/>
  <p:tag name="KSO_WM_LAYOUT_CHECK_HASH" val="d9e012b263547566c0442b1c037c7a2b2fa2c8da"/>
  <p:tag name="KSO_WM_NEWLAYOUT_GROUP_ID" val="layout_57"/>
  <p:tag name="KSO_WM_NEWLAYOUT_ID" val="slide_729c42b1199d7149"/>
  <p:tag name="KSO_WM_UNIT_PRESET_TEXT" val="单击此处添加标题"/>
</p:tagLst>
</file>

<file path=ppt/tags/tag188.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729c42b1199d7149"/>
</p:tagLst>
</file>

<file path=ppt/tags/tag189.xml><?xml version="1.0" encoding="utf-8"?>
<p:tagLst xmlns:p="http://schemas.openxmlformats.org/presentationml/2006/main">
  <p:tag name="KSO_WM_BEAUTIFY_FLAG" val="#fgm#"/>
  <p:tag name="KSO_WM_FIGMA_FLAG" val="#fgm#"/>
  <p:tag name="KSO_WM_UNIT_INDEX" val="1"/>
  <p:tag name="KSO_WM_UNIT_TYPE" val="a"/>
  <p:tag name="KSO_WM_LAYOUT_CHECK_HASH" val="d9e012b263547566c0442b1c037c7a2b2fa2c8da"/>
  <p:tag name="KSO_WM_NEWLAYOUT_GROUP_ID" val="layout_57"/>
  <p:tag name="KSO_WM_NEWLAYOUT_ID" val="slide_729c42b1199d7149"/>
  <p:tag name="KSO_WM_UNIT_PRESET_TEXT" val="单击此处添加标题"/>
</p:tagLst>
</file>

<file path=ppt/tags/tag19.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90.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729c42b1199d7149"/>
</p:tagLst>
</file>

<file path=ppt/tags/tag191.xml><?xml version="1.0" encoding="utf-8"?>
<p:tagLst xmlns:p="http://schemas.openxmlformats.org/presentationml/2006/main">
  <p:tag name="KSO_WM_BEAUTIFY_FLAG" val="#fgm#"/>
  <p:tag name="KSO_WM_FIGMA_FLAG" val="#fgm#"/>
  <p:tag name="KSO_WM_UNIT_INDEX" val="1"/>
  <p:tag name="KSO_WM_UNIT_TYPE" val="a"/>
  <p:tag name="KSO_WM_LAYOUT_CHECK_HASH" val="d9e012b263547566c0442b1c037c7a2b2fa2c8da"/>
  <p:tag name="KSO_WM_NEWLAYOUT_GROUP_ID" val="layout_57"/>
  <p:tag name="KSO_WM_NEWLAYOUT_ID" val="slide_729c42b1199d7149"/>
  <p:tag name="KSO_WM_UNIT_PRESET_TEXT" val="单击此处添加标题"/>
</p:tagLst>
</file>

<file path=ppt/tags/tag192.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729c42b1199d7149"/>
</p:tagLst>
</file>

<file path=ppt/tags/tag193.xml><?xml version="1.0" encoding="utf-8"?>
<p:tagLst xmlns:p="http://schemas.openxmlformats.org/presentationml/2006/main">
  <p:tag name="KSO_WM_BEAUTIFY_FLAG" val="#fgm#"/>
  <p:tag name="KSO_WM_FIGMA_FLAG" val="#fgm#"/>
  <p:tag name="KSO_WM_UNIT_INDEX" val="1"/>
  <p:tag name="KSO_WM_UNIT_TYPE" val="a"/>
  <p:tag name="KSO_WM_LAYOUT_CHECK_HASH" val="d9e012b263547566c0442b1c037c7a2b2fa2c8da"/>
  <p:tag name="KSO_WM_NEWLAYOUT_GROUP_ID" val="layout_57"/>
  <p:tag name="KSO_WM_NEWLAYOUT_ID" val="slide_729c42b1199d7149"/>
  <p:tag name="KSO_WM_UNIT_PRESET_TEXT" val="单击此处添加标题"/>
</p:tagLst>
</file>

<file path=ppt/tags/tag2.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2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21.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2"/>
  <p:tag name="KSO_WM_UNIT_TYPE" val="l_h_i"/>
</p:tagLst>
</file>

<file path=ppt/tags/tag22.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23.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24.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25.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26.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27.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28.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29.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3.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30.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31.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32.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33.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34.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35.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36.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37.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38.xml><?xml version="1.0" encoding="utf-8"?>
<p:tagLst xmlns:p="http://schemas.openxmlformats.org/presentationml/2006/main">
  <p:tag name="KSO_WM_BEAUTIFY_FLAG" val="#fgm#"/>
  <p:tag name="KSO_WM_FIGMA_FLAG" val="#fgm#"/>
  <p:tag name="KSO_WM_UNIT_INDEX" val="1"/>
  <p:tag name="KSO_WM_UNIT_TYPE" val="d"/>
</p:tagLst>
</file>

<file path=ppt/tags/tag39.xml><?xml version="1.0" encoding="utf-8"?>
<p:tagLst xmlns:p="http://schemas.openxmlformats.org/presentationml/2006/main">
  <p:tag name="KSO_WM_BEAUTIFY_FLAG" val="#fgm#"/>
  <p:tag name="KSO_WM_FIGMA_FLAG" val="#fgm#"/>
  <p:tag name="KSO_WM_UNIT_INDEX" val="1"/>
  <p:tag name="KSO_WM_UNIT_TYPE" val="a"/>
  <p:tag name="KSO_WM_LAYOUT_CHECK_HASH" val="fcfc45212a45347837786671fbbe782c1525a7f5"/>
  <p:tag name="KSO_WM_NEWLAYOUT_GROUP_ID" val="layout_42"/>
  <p:tag name="KSO_WM_NEWLAYOUT_ID" val="slide_612acce709c55489"/>
</p:tagLst>
</file>

<file path=ppt/tags/tag4.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40.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4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4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43.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Lst>
</file>

<file path=ppt/tags/tag4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4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46.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47.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48.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49.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5.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50.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51.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52.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53.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54.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55.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56.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57.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58.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59.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6.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60.xml><?xml version="1.0" encoding="utf-8"?>
<p:tagLst xmlns:p="http://schemas.openxmlformats.org/presentationml/2006/main">
  <p:tag name="KSO_WM_BEAUTIFY_FLAG" val="#fgm#"/>
  <p:tag name="KSO_WM_FIGMA_FLAG" val="#fgm#"/>
  <p:tag name="KSO_WM_UNIT_INDEX" val="1"/>
  <p:tag name="KSO_WM_UNIT_TYPE" val="a"/>
  <p:tag name="KSO_WM_LAYOUT_CHECK_HASH" val="50d4c3dd4bbec090d7932f4bf2aa1ad7d1889309"/>
  <p:tag name="KSO_WM_NEWLAYOUT_GROUP_ID" val="layout_38"/>
  <p:tag name="KSO_WM_NEWLAYOUT_ID" val="slide_e5495f9f7397f356"/>
</p:tagLst>
</file>

<file path=ppt/tags/tag61.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6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6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64.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65.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66.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6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68.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69.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7.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70.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71.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72.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73.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74.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75.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76.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77.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78.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79.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8.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80.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81.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82.xml><?xml version="1.0" encoding="utf-8"?>
<p:tagLst xmlns:p="http://schemas.openxmlformats.org/presentationml/2006/main">
  <p:tag name="KSO_WM_BEAUTIFY_FLAG" val="#fgm#"/>
  <p:tag name="KSO_WM_FIGMA_FLAG" val="#fgm#"/>
  <p:tag name="KSO_WM_UNIT_INDEX" val="1"/>
  <p:tag name="KSO_WM_UNIT_TYPE" val="a"/>
  <p:tag name="KSO_WM_LAYOUT_CHECK_HASH" val="cd21ef0724ce5f95e2041692a9992cae785beef6"/>
  <p:tag name="KSO_WM_NEWLAYOUT_GROUP_ID" val="layout_10004"/>
  <p:tag name="KSO_WM_NEWLAYOUT_ID" val="slide_aec818c1bcb6d7c7"/>
</p:tagLst>
</file>

<file path=ppt/tags/tag83.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8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85.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86.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87.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88.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89.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9.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90.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91.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92.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93.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94.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95.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96.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97.xml><?xml version="1.0" encoding="utf-8"?>
<p:tagLst xmlns:p="http://schemas.openxmlformats.org/presentationml/2006/main">
  <p:tag name="KSO_WM_UNIT_ID" val="_7**"/>
  <p:tag name="KSO_WM_BEAUTIFY_FLAG" val="#wm#"/>
  <p:tag name="KSO_WM_TAG_VERSION" val="3.0"/>
  <p:tag name="KSO_WM_UNIT_LAYERLEVEL" val="1"/>
  <p:tag name="KSO_WM_TEMPLATE_INDEX" val="696956"/>
  <p:tag name="KSO_WM_TEMPLATE_CATEGORY" val="custom"/>
</p:tagLst>
</file>

<file path=ppt/tags/tag98.xml><?xml version="1.0" encoding="utf-8"?>
<p:tagLst xmlns:p="http://schemas.openxmlformats.org/presentationml/2006/main">
  <p:tag name="KSO_WM_BEAUTIFY_FLAG" val="#fgm#"/>
  <p:tag name="KSO_WM_FIGMA_FLAG" val="#fgm#"/>
  <p:tag name="KSO_WM_UNIT_INDEX" val="1"/>
  <p:tag name="KSO_WM_UNIT_TYPE" val="d"/>
</p:tagLst>
</file>

<file path=ppt/tags/tag99.xml><?xml version="1.0" encoding="utf-8"?>
<p:tagLst xmlns:p="http://schemas.openxmlformats.org/presentationml/2006/main">
  <p:tag name="KSO_WM_BEAUTIFY_FLAG" val="#fgm#"/>
  <p:tag name="KSO_WM_FIGMA_FLAG" val="#fgm#"/>
  <p:tag name="KSO_WM_UNIT_INDEX" val="1"/>
  <p:tag name="KSO_WM_UNIT_TYPE" val="a"/>
  <p:tag name="KSO_WM_LAYOUT_CHECK_HASH" val="385cc3ade37b3f26a190d9646229ce60ee3ff6ac"/>
  <p:tag name="KSO_WM_NEWLAYOUT_GROUP_ID" val="layout_59"/>
  <p:tag name="KSO_WM_NEWLAYOUT_ID" val="slide_c59fbf18d7813b6a"/>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10572</Words>
  <Application>WPS 演示</Application>
  <PresentationFormat>自定义</PresentationFormat>
  <Paragraphs>760</Paragraphs>
  <Slides>52</Slides>
  <Notes>8</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60</vt:i4>
      </vt:variant>
      <vt:variant>
        <vt:lpstr>幻灯片标题</vt:lpstr>
      </vt:variant>
      <vt:variant>
        <vt:i4>52</vt:i4>
      </vt:variant>
    </vt:vector>
  </HeadingPairs>
  <TitlesOfParts>
    <vt:vector size="131" baseType="lpstr">
      <vt:lpstr>Arial</vt:lpstr>
      <vt:lpstr>宋体</vt:lpstr>
      <vt:lpstr>Wingdings</vt:lpstr>
      <vt:lpstr>微软雅黑</vt:lpstr>
      <vt:lpstr>Raleway Black</vt:lpstr>
      <vt:lpstr>Verdana</vt:lpstr>
      <vt:lpstr>Times New Roman</vt:lpstr>
      <vt:lpstr>华文细黑</vt:lpstr>
      <vt:lpstr>黑体</vt:lpstr>
      <vt:lpstr>Times New Roman</vt:lpstr>
      <vt:lpstr>Microsoft YaHei UI</vt:lpstr>
      <vt:lpstr>Calibri</vt:lpstr>
      <vt:lpstr>Arial Unicode MS</vt:lpstr>
      <vt:lpstr>Calibri Light</vt:lpstr>
      <vt:lpstr>Cambria Math</vt:lpstr>
      <vt:lpstr>-apple-system</vt:lpstr>
      <vt:lpstr>Segoe Print</vt:lpstr>
      <vt:lpstr>Wingdings</vt:lpstr>
      <vt:lpstr>Office 主题</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数字图像表示与常用概念：图像基本类型</vt:lpstr>
      <vt:lpstr>数字图像表示与常用概念：数字图像基本类型</vt:lpstr>
      <vt:lpstr>数字图像表示与常用概念：数字图像基本类型</vt:lpstr>
      <vt:lpstr>数字图像表示与常用概念：数字图像基本类型</vt:lpstr>
      <vt:lpstr>PowerPoint 演示文稿</vt:lpstr>
      <vt:lpstr>数字图像表示与常用概念：数字图像的拓扑距离</vt:lpstr>
      <vt:lpstr>数字图像表示与常用概念：数字图像的拓扑距离</vt:lpstr>
      <vt:lpstr>数字图像表示与常用概念：数字图像的距离、邻域与连通集</vt:lpstr>
      <vt:lpstr>数字图像表示与常用概念：数字图像的距离、邻域与连通集</vt:lpstr>
      <vt:lpstr>数字图像表示与常用概念：数字图像的距离、邻域与连通集</vt:lpstr>
      <vt:lpstr>数字图像的统计性质</vt:lpstr>
      <vt:lpstr>数字图像的统计性质</vt:lpstr>
      <vt:lpstr>数字图像的统计性质</vt:lpstr>
      <vt:lpstr>数字图像的统计性质</vt:lpstr>
      <vt:lpstr>数字图像的统计性质</vt:lpstr>
      <vt:lpstr>数字图像的视觉表现性质</vt:lpstr>
      <vt:lpstr>数字图像的视觉表现性质</vt:lpstr>
      <vt:lpstr>数字图像的视觉表现性质</vt:lpstr>
      <vt:lpstr>数字图像的视觉表现性质</vt:lpstr>
      <vt:lpstr>数字图像的视觉表现性质</vt:lpstr>
      <vt:lpstr>数字图像的视觉表现性质</vt:lpstr>
      <vt:lpstr>开源作业实战</vt:lpstr>
    </vt:vector>
  </TitlesOfParts>
  <Company>中科遥感</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中科遥感</dc:creator>
  <cp:lastModifiedBy>肖亮-南理工</cp:lastModifiedBy>
  <cp:revision>4177</cp:revision>
  <cp:lastPrinted>2022-11-14T03:00:00Z</cp:lastPrinted>
  <dcterms:created xsi:type="dcterms:W3CDTF">2021-03-21T02:20:00Z</dcterms:created>
  <dcterms:modified xsi:type="dcterms:W3CDTF">2025-08-20T03:09:06Z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2052-12.1.0.21915</vt:lpwstr>
  </property>
  <property fmtid="{D5CDD505-2E9C-101B-9397-08002B2CF9AE}" pid="3" name="ICV">
    <vt:lpwstr>50CCC240CBD147F79E9AA9CD4AB0B570_12</vt:lpwstr>
  </property>
</Properties>
</file>